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4" r:id="rId4"/>
    <p:sldMasterId id="2147483667" r:id="rId5"/>
    <p:sldMasterId id="2147483703" r:id="rId6"/>
  </p:sldMasterIdLst>
  <p:notesMasterIdLst>
    <p:notesMasterId r:id="rId10"/>
  </p:notesMasterIdLst>
  <p:handoutMasterIdLst>
    <p:handoutMasterId r:id="rId11"/>
  </p:handoutMasterIdLst>
  <p:sldIdLst>
    <p:sldId id="474" r:id="rId7"/>
    <p:sldId id="489" r:id="rId8"/>
    <p:sldId id="488" r:id="rId9"/>
  </p:sldIdLst>
  <p:sldSz cx="9906000" cy="6858000" type="A4"/>
  <p:notesSz cx="6858000" cy="9144000"/>
  <p:embeddedFontLst>
    <p:embeddedFont>
      <p:font typeface="ABeeZee" panose="020B0604020202020204" charset="0"/>
      <p:regular r:id="rId12"/>
      <p:italic r:id="rId13"/>
    </p:embeddedFont>
    <p:embeddedFont>
      <p:font typeface="Roboto" panose="02000000000000000000" pitchFamily="2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4D107C9-EA86-4988-A71D-C7B25CED79FB}">
          <p14:sldIdLst>
            <p14:sldId id="474"/>
            <p14:sldId id="489"/>
            <p14:sldId id="48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833E4BA-E012-CD07-1FD3-0F30CCFF34BF}" name="Charlie Cutler" initials="CC" userId="S::Charlie.Cutler@unitedlearning.org.uk::c5b094de-3707-4aae-994d-70175e9a146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arlie Cutler" initials="CC" lastIdx="15" clrIdx="0">
    <p:extLst>
      <p:ext uri="{19B8F6BF-5375-455C-9EA6-DF929625EA0E}">
        <p15:presenceInfo xmlns:p15="http://schemas.microsoft.com/office/powerpoint/2012/main" userId="S::Charlie.Cutler@unitedlearning.org.uk::c5b094de-3707-4aae-994d-70175e9a146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E5D9"/>
    <a:srgbClr val="E6E0ED"/>
    <a:srgbClr val="E6E6E6"/>
    <a:srgbClr val="6E6E6D"/>
    <a:srgbClr val="CCA68C"/>
    <a:srgbClr val="8262A6"/>
    <a:srgbClr val="000000"/>
    <a:srgbClr val="3E9C64"/>
    <a:srgbClr val="D17E3F"/>
    <a:srgbClr val="C2C2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101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font" Target="fonts/font2.fntdata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handoutMaster" Target="handoutMasters/handoutMaster1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4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Lynch" userId="c3f7c6dabc58daa4" providerId="LiveId" clId="{3FA16F7F-15CE-4CF0-8F6E-E24B4643AF09}"/>
    <pc:docChg chg="modSld delSection">
      <pc:chgData name="John Lynch" userId="c3f7c6dabc58daa4" providerId="LiveId" clId="{3FA16F7F-15CE-4CF0-8F6E-E24B4643AF09}" dt="2026-06-22T13:00:02.866" v="51" actId="20577"/>
      <pc:docMkLst>
        <pc:docMk/>
      </pc:docMkLst>
      <pc:sldChg chg="modSp mod">
        <pc:chgData name="John Lynch" userId="c3f7c6dabc58daa4" providerId="LiveId" clId="{3FA16F7F-15CE-4CF0-8F6E-E24B4643AF09}" dt="2026-06-22T13:00:02.866" v="51" actId="20577"/>
        <pc:sldMkLst>
          <pc:docMk/>
          <pc:sldMk cId="53577590" sldId="474"/>
        </pc:sldMkLst>
        <pc:spChg chg="mod">
          <ac:chgData name="John Lynch" userId="c3f7c6dabc58daa4" providerId="LiveId" clId="{3FA16F7F-15CE-4CF0-8F6E-E24B4643AF09}" dt="2026-06-22T13:00:02.866" v="51" actId="20577"/>
          <ac:spMkLst>
            <pc:docMk/>
            <pc:sldMk cId="53577590" sldId="474"/>
            <ac:spMk id="4" creationId="{4DEFEE05-47D6-4CEA-B9A7-7D157823CDC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C042433-7471-4BF9-9454-362971E083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0426AA-D9C7-4D34-926F-EEDA1CC2473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B0CAA-05EE-4C9B-87E1-B84DD3F9BCC4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4AA67F-0E09-493E-B802-2C4BF9A8D3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40010E-F8C8-404A-82FF-B1A0AE7B82E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7F0B46-7623-4305-AEF1-309F386B26D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6461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D3110-32D0-4452-834B-9411AA728368}" type="datetimeFigureOut">
              <a:rPr lang="en-GB" smtClean="0"/>
              <a:t>22/06/2026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F7F3D-A76E-462C-91BC-6AD2B2EFE72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135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F7F3D-A76E-462C-91BC-6AD2B2EFE72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20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9838CD0-0626-4A28-B004-F509C6BF3056}"/>
              </a:ext>
            </a:extLst>
          </p:cNvPr>
          <p:cNvSpPr/>
          <p:nvPr userDrawn="1"/>
        </p:nvSpPr>
        <p:spPr>
          <a:xfrm>
            <a:off x="-15314" y="275918"/>
            <a:ext cx="9271074" cy="933964"/>
          </a:xfrm>
          <a:custGeom>
            <a:avLst/>
            <a:gdLst>
              <a:gd name="connsiteX0" fmla="*/ 104172 w 8669438"/>
              <a:gd name="connsiteY0" fmla="*/ 0 h 6423949"/>
              <a:gd name="connsiteX1" fmla="*/ 0 w 8669438"/>
              <a:gd name="connsiteY1" fmla="*/ 6423949 h 6423949"/>
              <a:gd name="connsiteX2" fmla="*/ 8669438 w 8669438"/>
              <a:gd name="connsiteY2" fmla="*/ 6308202 h 6423949"/>
              <a:gd name="connsiteX3" fmla="*/ 8599990 w 8669438"/>
              <a:gd name="connsiteY3" fmla="*/ 138896 h 6423949"/>
              <a:gd name="connsiteX4" fmla="*/ 104172 w 8669438"/>
              <a:gd name="connsiteY4" fmla="*/ 0 h 6423949"/>
              <a:gd name="connsiteX0" fmla="*/ 16157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16157 w 8581423"/>
              <a:gd name="connsiteY4" fmla="*/ 0 h 6423949"/>
              <a:gd name="connsiteX0" fmla="*/ 79025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79025 w 8581423"/>
              <a:gd name="connsiteY4" fmla="*/ 0 h 6423949"/>
              <a:gd name="connsiteX0" fmla="*/ 36589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36589 w 8581423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476821 w 8546269"/>
              <a:gd name="connsiteY3" fmla="*/ 138896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96393 w 8546269"/>
              <a:gd name="connsiteY3" fmla="*/ 138898 h 6423949"/>
              <a:gd name="connsiteX4" fmla="*/ 1435 w 8546269"/>
              <a:gd name="connsiteY4" fmla="*/ 0 h 6423949"/>
              <a:gd name="connsiteX0" fmla="*/ 1435 w 8546269"/>
              <a:gd name="connsiteY0" fmla="*/ 26944 h 6450893"/>
              <a:gd name="connsiteX1" fmla="*/ 2567 w 8546269"/>
              <a:gd name="connsiteY1" fmla="*/ 6450893 h 6450893"/>
              <a:gd name="connsiteX2" fmla="*/ 8546269 w 8546269"/>
              <a:gd name="connsiteY2" fmla="*/ 6335146 h 6450893"/>
              <a:gd name="connsiteX3" fmla="*/ 8276650 w 8546269"/>
              <a:gd name="connsiteY3" fmla="*/ 0 h 6450893"/>
              <a:gd name="connsiteX4" fmla="*/ 1435 w 8546269"/>
              <a:gd name="connsiteY4" fmla="*/ 26944 h 6450893"/>
              <a:gd name="connsiteX0" fmla="*/ 1435 w 8546269"/>
              <a:gd name="connsiteY0" fmla="*/ 82225 h 6506174"/>
              <a:gd name="connsiteX1" fmla="*/ 2567 w 8546269"/>
              <a:gd name="connsiteY1" fmla="*/ 6506174 h 6506174"/>
              <a:gd name="connsiteX2" fmla="*/ 8546269 w 8546269"/>
              <a:gd name="connsiteY2" fmla="*/ 6390427 h 6506174"/>
              <a:gd name="connsiteX3" fmla="*/ 8266777 w 8546269"/>
              <a:gd name="connsiteY3" fmla="*/ 0 h 6506174"/>
              <a:gd name="connsiteX4" fmla="*/ 1435 w 8546269"/>
              <a:gd name="connsiteY4" fmla="*/ 82225 h 6506174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66777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47032 w 8546269"/>
              <a:gd name="connsiteY3" fmla="*/ 28337 h 6423949"/>
              <a:gd name="connsiteX4" fmla="*/ 1435 w 8546269"/>
              <a:gd name="connsiteY4" fmla="*/ 0 h 6423949"/>
              <a:gd name="connsiteX0" fmla="*/ 1435 w 8546269"/>
              <a:gd name="connsiteY0" fmla="*/ 54584 h 6478533"/>
              <a:gd name="connsiteX1" fmla="*/ 2567 w 8546269"/>
              <a:gd name="connsiteY1" fmla="*/ 6478533 h 6478533"/>
              <a:gd name="connsiteX2" fmla="*/ 8546269 w 8546269"/>
              <a:gd name="connsiteY2" fmla="*/ 6362786 h 6478533"/>
              <a:gd name="connsiteX3" fmla="*/ 8227286 w 8546269"/>
              <a:gd name="connsiteY3" fmla="*/ 0 h 6478533"/>
              <a:gd name="connsiteX4" fmla="*/ 1435 w 8546269"/>
              <a:gd name="connsiteY4" fmla="*/ 54584 h 6478533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237159 w 8566014"/>
              <a:gd name="connsiteY3" fmla="*/ 55977 h 6423949"/>
              <a:gd name="connsiteX4" fmla="*/ 1435 w 8566014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467083 w 8566014"/>
              <a:gd name="connsiteY3" fmla="*/ 55984 h 6423949"/>
              <a:gd name="connsiteX4" fmla="*/ 1435 w 8566014"/>
              <a:gd name="connsiteY4" fmla="*/ 0 h 642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6014" h="6423949">
                <a:moveTo>
                  <a:pt x="1435" y="0"/>
                </a:moveTo>
                <a:cubicBezTo>
                  <a:pt x="-3951" y="2141316"/>
                  <a:pt x="7953" y="4282633"/>
                  <a:pt x="2567" y="6423949"/>
                </a:cubicBezTo>
                <a:lnTo>
                  <a:pt x="8566014" y="6391129"/>
                </a:lnTo>
                <a:lnTo>
                  <a:pt x="8467083" y="55984"/>
                </a:lnTo>
                <a:lnTo>
                  <a:pt x="143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780003-00DD-4595-9E44-33DCE8987FF6}"/>
              </a:ext>
            </a:extLst>
          </p:cNvPr>
          <p:cNvSpPr/>
          <p:nvPr userDrawn="1"/>
        </p:nvSpPr>
        <p:spPr>
          <a:xfrm rot="5400000">
            <a:off x="6309621" y="3247908"/>
            <a:ext cx="6866877" cy="35330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33A7B9E-DC17-43CF-8093-3192937D4031}"/>
              </a:ext>
            </a:extLst>
          </p:cNvPr>
          <p:cNvSpPr/>
          <p:nvPr userDrawn="1"/>
        </p:nvSpPr>
        <p:spPr>
          <a:xfrm rot="10800000" flipH="1" flipV="1">
            <a:off x="-10158" y="5276446"/>
            <a:ext cx="3139438" cy="866547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1443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1443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4EEB8C-27D4-467D-A071-6C028CDF1C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11" y="5381440"/>
            <a:ext cx="2493010" cy="636237"/>
          </a:xfrm>
          <a:prstGeom prst="rect">
            <a:avLst/>
          </a:pr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95F5AE8-262F-4A96-A7BC-E431F91E910D}"/>
              </a:ext>
            </a:extLst>
          </p:cNvPr>
          <p:cNvSpPr/>
          <p:nvPr userDrawn="1"/>
        </p:nvSpPr>
        <p:spPr>
          <a:xfrm>
            <a:off x="0" y="2359626"/>
            <a:ext cx="2407920" cy="451271"/>
          </a:xfrm>
          <a:custGeom>
            <a:avLst/>
            <a:gdLst>
              <a:gd name="connsiteX0" fmla="*/ 104172 w 8669438"/>
              <a:gd name="connsiteY0" fmla="*/ 0 h 6423949"/>
              <a:gd name="connsiteX1" fmla="*/ 0 w 8669438"/>
              <a:gd name="connsiteY1" fmla="*/ 6423949 h 6423949"/>
              <a:gd name="connsiteX2" fmla="*/ 8669438 w 8669438"/>
              <a:gd name="connsiteY2" fmla="*/ 6308202 h 6423949"/>
              <a:gd name="connsiteX3" fmla="*/ 8599990 w 8669438"/>
              <a:gd name="connsiteY3" fmla="*/ 138896 h 6423949"/>
              <a:gd name="connsiteX4" fmla="*/ 104172 w 8669438"/>
              <a:gd name="connsiteY4" fmla="*/ 0 h 6423949"/>
              <a:gd name="connsiteX0" fmla="*/ 16157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16157 w 8581423"/>
              <a:gd name="connsiteY4" fmla="*/ 0 h 6423949"/>
              <a:gd name="connsiteX0" fmla="*/ 79025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79025 w 8581423"/>
              <a:gd name="connsiteY4" fmla="*/ 0 h 6423949"/>
              <a:gd name="connsiteX0" fmla="*/ 36589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36589 w 8581423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476821 w 8546269"/>
              <a:gd name="connsiteY3" fmla="*/ 138896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96393 w 8546269"/>
              <a:gd name="connsiteY3" fmla="*/ 138898 h 6423949"/>
              <a:gd name="connsiteX4" fmla="*/ 1435 w 8546269"/>
              <a:gd name="connsiteY4" fmla="*/ 0 h 6423949"/>
              <a:gd name="connsiteX0" fmla="*/ 1435 w 8546269"/>
              <a:gd name="connsiteY0" fmla="*/ 26944 h 6450893"/>
              <a:gd name="connsiteX1" fmla="*/ 2567 w 8546269"/>
              <a:gd name="connsiteY1" fmla="*/ 6450893 h 6450893"/>
              <a:gd name="connsiteX2" fmla="*/ 8546269 w 8546269"/>
              <a:gd name="connsiteY2" fmla="*/ 6335146 h 6450893"/>
              <a:gd name="connsiteX3" fmla="*/ 8276650 w 8546269"/>
              <a:gd name="connsiteY3" fmla="*/ 0 h 6450893"/>
              <a:gd name="connsiteX4" fmla="*/ 1435 w 8546269"/>
              <a:gd name="connsiteY4" fmla="*/ 26944 h 6450893"/>
              <a:gd name="connsiteX0" fmla="*/ 1435 w 8546269"/>
              <a:gd name="connsiteY0" fmla="*/ 82225 h 6506174"/>
              <a:gd name="connsiteX1" fmla="*/ 2567 w 8546269"/>
              <a:gd name="connsiteY1" fmla="*/ 6506174 h 6506174"/>
              <a:gd name="connsiteX2" fmla="*/ 8546269 w 8546269"/>
              <a:gd name="connsiteY2" fmla="*/ 6390427 h 6506174"/>
              <a:gd name="connsiteX3" fmla="*/ 8266777 w 8546269"/>
              <a:gd name="connsiteY3" fmla="*/ 0 h 6506174"/>
              <a:gd name="connsiteX4" fmla="*/ 1435 w 8546269"/>
              <a:gd name="connsiteY4" fmla="*/ 82225 h 6506174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66777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47032 w 8546269"/>
              <a:gd name="connsiteY3" fmla="*/ 28337 h 6423949"/>
              <a:gd name="connsiteX4" fmla="*/ 1435 w 8546269"/>
              <a:gd name="connsiteY4" fmla="*/ 0 h 6423949"/>
              <a:gd name="connsiteX0" fmla="*/ 1435 w 8546269"/>
              <a:gd name="connsiteY0" fmla="*/ 54584 h 6478533"/>
              <a:gd name="connsiteX1" fmla="*/ 2567 w 8546269"/>
              <a:gd name="connsiteY1" fmla="*/ 6478533 h 6478533"/>
              <a:gd name="connsiteX2" fmla="*/ 8546269 w 8546269"/>
              <a:gd name="connsiteY2" fmla="*/ 6362786 h 6478533"/>
              <a:gd name="connsiteX3" fmla="*/ 8227286 w 8546269"/>
              <a:gd name="connsiteY3" fmla="*/ 0 h 6478533"/>
              <a:gd name="connsiteX4" fmla="*/ 1435 w 8546269"/>
              <a:gd name="connsiteY4" fmla="*/ 54584 h 6478533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237159 w 8566014"/>
              <a:gd name="connsiteY3" fmla="*/ 55977 h 6423949"/>
              <a:gd name="connsiteX4" fmla="*/ 1435 w 8566014"/>
              <a:gd name="connsiteY4" fmla="*/ 0 h 642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6014" h="6423949">
                <a:moveTo>
                  <a:pt x="1435" y="0"/>
                </a:moveTo>
                <a:cubicBezTo>
                  <a:pt x="-3951" y="2141316"/>
                  <a:pt x="7953" y="4282633"/>
                  <a:pt x="2567" y="6423949"/>
                </a:cubicBezTo>
                <a:lnTo>
                  <a:pt x="8566014" y="6391129"/>
                </a:lnTo>
                <a:lnTo>
                  <a:pt x="8237159" y="55977"/>
                </a:lnTo>
                <a:lnTo>
                  <a:pt x="1435" y="0"/>
                </a:lnTo>
                <a:close/>
              </a:path>
            </a:pathLst>
          </a:custGeom>
          <a:solidFill>
            <a:srgbClr val="C2C2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8000"/>
            <a:r>
              <a:rPr lang="en-US" sz="2000" b="1">
                <a:solidFill>
                  <a:srgbClr val="FFFFFF"/>
                </a:solidFill>
                <a:latin typeface="ABeeZee" panose="02000000000000000000" pitchFamily="2" charset="0"/>
                <a:ea typeface="Roboto Slab" pitchFamily="2" charset="0"/>
              </a:rPr>
              <a:t>For Teachers</a:t>
            </a:r>
            <a:endParaRPr lang="en-GB" sz="2400" b="1">
              <a:solidFill>
                <a:srgbClr val="FFFFFF"/>
              </a:solidFill>
              <a:latin typeface="ABeeZee" panose="02000000000000000000" pitchFamily="2" charset="0"/>
              <a:ea typeface="Roboto Slab" pitchFamily="2" charset="0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F82A0D5-0681-48D2-9697-44B18343EC74}"/>
              </a:ext>
            </a:extLst>
          </p:cNvPr>
          <p:cNvSpPr/>
          <p:nvPr userDrawn="1"/>
        </p:nvSpPr>
        <p:spPr>
          <a:xfrm>
            <a:off x="1" y="1421686"/>
            <a:ext cx="5624944" cy="684206"/>
          </a:xfrm>
          <a:custGeom>
            <a:avLst/>
            <a:gdLst>
              <a:gd name="connsiteX0" fmla="*/ 104172 w 8669438"/>
              <a:gd name="connsiteY0" fmla="*/ 0 h 6423949"/>
              <a:gd name="connsiteX1" fmla="*/ 0 w 8669438"/>
              <a:gd name="connsiteY1" fmla="*/ 6423949 h 6423949"/>
              <a:gd name="connsiteX2" fmla="*/ 8669438 w 8669438"/>
              <a:gd name="connsiteY2" fmla="*/ 6308202 h 6423949"/>
              <a:gd name="connsiteX3" fmla="*/ 8599990 w 8669438"/>
              <a:gd name="connsiteY3" fmla="*/ 138896 h 6423949"/>
              <a:gd name="connsiteX4" fmla="*/ 104172 w 8669438"/>
              <a:gd name="connsiteY4" fmla="*/ 0 h 6423949"/>
              <a:gd name="connsiteX0" fmla="*/ 16157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16157 w 8581423"/>
              <a:gd name="connsiteY4" fmla="*/ 0 h 6423949"/>
              <a:gd name="connsiteX0" fmla="*/ 79025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79025 w 8581423"/>
              <a:gd name="connsiteY4" fmla="*/ 0 h 6423949"/>
              <a:gd name="connsiteX0" fmla="*/ 36589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36589 w 8581423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476821 w 8546269"/>
              <a:gd name="connsiteY3" fmla="*/ 138896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96393 w 8546269"/>
              <a:gd name="connsiteY3" fmla="*/ 138898 h 6423949"/>
              <a:gd name="connsiteX4" fmla="*/ 1435 w 8546269"/>
              <a:gd name="connsiteY4" fmla="*/ 0 h 6423949"/>
              <a:gd name="connsiteX0" fmla="*/ 1435 w 8546269"/>
              <a:gd name="connsiteY0" fmla="*/ 26944 h 6450893"/>
              <a:gd name="connsiteX1" fmla="*/ 2567 w 8546269"/>
              <a:gd name="connsiteY1" fmla="*/ 6450893 h 6450893"/>
              <a:gd name="connsiteX2" fmla="*/ 8546269 w 8546269"/>
              <a:gd name="connsiteY2" fmla="*/ 6335146 h 6450893"/>
              <a:gd name="connsiteX3" fmla="*/ 8276650 w 8546269"/>
              <a:gd name="connsiteY3" fmla="*/ 0 h 6450893"/>
              <a:gd name="connsiteX4" fmla="*/ 1435 w 8546269"/>
              <a:gd name="connsiteY4" fmla="*/ 26944 h 6450893"/>
              <a:gd name="connsiteX0" fmla="*/ 1435 w 8546269"/>
              <a:gd name="connsiteY0" fmla="*/ 82225 h 6506174"/>
              <a:gd name="connsiteX1" fmla="*/ 2567 w 8546269"/>
              <a:gd name="connsiteY1" fmla="*/ 6506174 h 6506174"/>
              <a:gd name="connsiteX2" fmla="*/ 8546269 w 8546269"/>
              <a:gd name="connsiteY2" fmla="*/ 6390427 h 6506174"/>
              <a:gd name="connsiteX3" fmla="*/ 8266777 w 8546269"/>
              <a:gd name="connsiteY3" fmla="*/ 0 h 6506174"/>
              <a:gd name="connsiteX4" fmla="*/ 1435 w 8546269"/>
              <a:gd name="connsiteY4" fmla="*/ 82225 h 6506174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66777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47032 w 8546269"/>
              <a:gd name="connsiteY3" fmla="*/ 28337 h 6423949"/>
              <a:gd name="connsiteX4" fmla="*/ 1435 w 8546269"/>
              <a:gd name="connsiteY4" fmla="*/ 0 h 6423949"/>
              <a:gd name="connsiteX0" fmla="*/ 1435 w 8546269"/>
              <a:gd name="connsiteY0" fmla="*/ 54584 h 6478533"/>
              <a:gd name="connsiteX1" fmla="*/ 2567 w 8546269"/>
              <a:gd name="connsiteY1" fmla="*/ 6478533 h 6478533"/>
              <a:gd name="connsiteX2" fmla="*/ 8546269 w 8546269"/>
              <a:gd name="connsiteY2" fmla="*/ 6362786 h 6478533"/>
              <a:gd name="connsiteX3" fmla="*/ 8227286 w 8546269"/>
              <a:gd name="connsiteY3" fmla="*/ 0 h 6478533"/>
              <a:gd name="connsiteX4" fmla="*/ 1435 w 8546269"/>
              <a:gd name="connsiteY4" fmla="*/ 54584 h 6478533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237159 w 8566014"/>
              <a:gd name="connsiteY3" fmla="*/ 55977 h 6423949"/>
              <a:gd name="connsiteX4" fmla="*/ 1435 w 8566014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467083 w 8566014"/>
              <a:gd name="connsiteY3" fmla="*/ 55984 h 6423949"/>
              <a:gd name="connsiteX4" fmla="*/ 1435 w 8566014"/>
              <a:gd name="connsiteY4" fmla="*/ 0 h 6423949"/>
              <a:gd name="connsiteX0" fmla="*/ 1435 w 8566014"/>
              <a:gd name="connsiteY0" fmla="*/ 7820 h 6431769"/>
              <a:gd name="connsiteX1" fmla="*/ 2567 w 8566014"/>
              <a:gd name="connsiteY1" fmla="*/ 6431769 h 6431769"/>
              <a:gd name="connsiteX2" fmla="*/ 8566014 w 8566014"/>
              <a:gd name="connsiteY2" fmla="*/ 6398949 h 6431769"/>
              <a:gd name="connsiteX3" fmla="*/ 8368737 w 8566014"/>
              <a:gd name="connsiteY3" fmla="*/ 0 h 6431769"/>
              <a:gd name="connsiteX4" fmla="*/ 1435 w 8566014"/>
              <a:gd name="connsiteY4" fmla="*/ 7820 h 6431769"/>
              <a:gd name="connsiteX0" fmla="*/ 1435 w 8566014"/>
              <a:gd name="connsiteY0" fmla="*/ -1 h 6423948"/>
              <a:gd name="connsiteX1" fmla="*/ 2567 w 8566014"/>
              <a:gd name="connsiteY1" fmla="*/ 6423948 h 6423948"/>
              <a:gd name="connsiteX2" fmla="*/ 8566014 w 8566014"/>
              <a:gd name="connsiteY2" fmla="*/ 6391128 h 6423948"/>
              <a:gd name="connsiteX3" fmla="*/ 8275072 w 8566014"/>
              <a:gd name="connsiteY3" fmla="*/ 39875 h 6423948"/>
              <a:gd name="connsiteX4" fmla="*/ 1435 w 8566014"/>
              <a:gd name="connsiteY4" fmla="*/ -1 h 6423948"/>
              <a:gd name="connsiteX0" fmla="*/ 1435 w 8566014"/>
              <a:gd name="connsiteY0" fmla="*/ -1 h 6423948"/>
              <a:gd name="connsiteX1" fmla="*/ 2567 w 8566014"/>
              <a:gd name="connsiteY1" fmla="*/ 6423948 h 6423948"/>
              <a:gd name="connsiteX2" fmla="*/ 8566014 w 8566014"/>
              <a:gd name="connsiteY2" fmla="*/ 6391128 h 6423948"/>
              <a:gd name="connsiteX3" fmla="*/ 8364990 w 8566014"/>
              <a:gd name="connsiteY3" fmla="*/ 39875 h 6423948"/>
              <a:gd name="connsiteX4" fmla="*/ 1435 w 8566014"/>
              <a:gd name="connsiteY4" fmla="*/ -1 h 6423948"/>
              <a:gd name="connsiteX0" fmla="*/ 1435 w 8566014"/>
              <a:gd name="connsiteY0" fmla="*/ -1 h 6423948"/>
              <a:gd name="connsiteX1" fmla="*/ 2567 w 8566014"/>
              <a:gd name="connsiteY1" fmla="*/ 6423948 h 6423948"/>
              <a:gd name="connsiteX2" fmla="*/ 8566014 w 8566014"/>
              <a:gd name="connsiteY2" fmla="*/ 6391128 h 6423948"/>
              <a:gd name="connsiteX3" fmla="*/ 8439257 w 8566014"/>
              <a:gd name="connsiteY3" fmla="*/ 39875 h 6423948"/>
              <a:gd name="connsiteX4" fmla="*/ 1435 w 8566014"/>
              <a:gd name="connsiteY4" fmla="*/ -1 h 6423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6014" h="6423948">
                <a:moveTo>
                  <a:pt x="1435" y="-1"/>
                </a:moveTo>
                <a:cubicBezTo>
                  <a:pt x="-3951" y="2141315"/>
                  <a:pt x="7953" y="4282632"/>
                  <a:pt x="2567" y="6423948"/>
                </a:cubicBezTo>
                <a:lnTo>
                  <a:pt x="8566014" y="6391128"/>
                </a:lnTo>
                <a:lnTo>
                  <a:pt x="8439257" y="39875"/>
                </a:lnTo>
                <a:lnTo>
                  <a:pt x="1435" y="-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3232"/>
            <a:endParaRPr lang="en-GB">
              <a:solidFill>
                <a:srgbClr val="565656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964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3: Aut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957C279-D0FE-4860-935F-C55F4C9B8DA2}"/>
              </a:ext>
            </a:extLst>
          </p:cNvPr>
          <p:cNvSpPr/>
          <p:nvPr userDrawn="1"/>
        </p:nvSpPr>
        <p:spPr>
          <a:xfrm>
            <a:off x="-15315" y="186280"/>
            <a:ext cx="8124669" cy="553998"/>
          </a:xfrm>
          <a:custGeom>
            <a:avLst/>
            <a:gdLst>
              <a:gd name="connsiteX0" fmla="*/ 104172 w 8669438"/>
              <a:gd name="connsiteY0" fmla="*/ 0 h 6423949"/>
              <a:gd name="connsiteX1" fmla="*/ 0 w 8669438"/>
              <a:gd name="connsiteY1" fmla="*/ 6423949 h 6423949"/>
              <a:gd name="connsiteX2" fmla="*/ 8669438 w 8669438"/>
              <a:gd name="connsiteY2" fmla="*/ 6308202 h 6423949"/>
              <a:gd name="connsiteX3" fmla="*/ 8599990 w 8669438"/>
              <a:gd name="connsiteY3" fmla="*/ 138896 h 6423949"/>
              <a:gd name="connsiteX4" fmla="*/ 104172 w 8669438"/>
              <a:gd name="connsiteY4" fmla="*/ 0 h 6423949"/>
              <a:gd name="connsiteX0" fmla="*/ 16157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16157 w 8581423"/>
              <a:gd name="connsiteY4" fmla="*/ 0 h 6423949"/>
              <a:gd name="connsiteX0" fmla="*/ 79025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79025 w 8581423"/>
              <a:gd name="connsiteY4" fmla="*/ 0 h 6423949"/>
              <a:gd name="connsiteX0" fmla="*/ 36589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36589 w 8581423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476821 w 8546269"/>
              <a:gd name="connsiteY3" fmla="*/ 138896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96393 w 8546269"/>
              <a:gd name="connsiteY3" fmla="*/ 138898 h 6423949"/>
              <a:gd name="connsiteX4" fmla="*/ 1435 w 8546269"/>
              <a:gd name="connsiteY4" fmla="*/ 0 h 6423949"/>
              <a:gd name="connsiteX0" fmla="*/ 1435 w 8546269"/>
              <a:gd name="connsiteY0" fmla="*/ 26944 h 6450893"/>
              <a:gd name="connsiteX1" fmla="*/ 2567 w 8546269"/>
              <a:gd name="connsiteY1" fmla="*/ 6450893 h 6450893"/>
              <a:gd name="connsiteX2" fmla="*/ 8546269 w 8546269"/>
              <a:gd name="connsiteY2" fmla="*/ 6335146 h 6450893"/>
              <a:gd name="connsiteX3" fmla="*/ 8276650 w 8546269"/>
              <a:gd name="connsiteY3" fmla="*/ 0 h 6450893"/>
              <a:gd name="connsiteX4" fmla="*/ 1435 w 8546269"/>
              <a:gd name="connsiteY4" fmla="*/ 26944 h 6450893"/>
              <a:gd name="connsiteX0" fmla="*/ 1435 w 8546269"/>
              <a:gd name="connsiteY0" fmla="*/ 82225 h 6506174"/>
              <a:gd name="connsiteX1" fmla="*/ 2567 w 8546269"/>
              <a:gd name="connsiteY1" fmla="*/ 6506174 h 6506174"/>
              <a:gd name="connsiteX2" fmla="*/ 8546269 w 8546269"/>
              <a:gd name="connsiteY2" fmla="*/ 6390427 h 6506174"/>
              <a:gd name="connsiteX3" fmla="*/ 8266777 w 8546269"/>
              <a:gd name="connsiteY3" fmla="*/ 0 h 6506174"/>
              <a:gd name="connsiteX4" fmla="*/ 1435 w 8546269"/>
              <a:gd name="connsiteY4" fmla="*/ 82225 h 6506174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66777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47032 w 8546269"/>
              <a:gd name="connsiteY3" fmla="*/ 28337 h 6423949"/>
              <a:gd name="connsiteX4" fmla="*/ 1435 w 8546269"/>
              <a:gd name="connsiteY4" fmla="*/ 0 h 6423949"/>
              <a:gd name="connsiteX0" fmla="*/ 1435 w 8546269"/>
              <a:gd name="connsiteY0" fmla="*/ 54584 h 6478533"/>
              <a:gd name="connsiteX1" fmla="*/ 2567 w 8546269"/>
              <a:gd name="connsiteY1" fmla="*/ 6478533 h 6478533"/>
              <a:gd name="connsiteX2" fmla="*/ 8546269 w 8546269"/>
              <a:gd name="connsiteY2" fmla="*/ 6362786 h 6478533"/>
              <a:gd name="connsiteX3" fmla="*/ 8227286 w 8546269"/>
              <a:gd name="connsiteY3" fmla="*/ 0 h 6478533"/>
              <a:gd name="connsiteX4" fmla="*/ 1435 w 8546269"/>
              <a:gd name="connsiteY4" fmla="*/ 54584 h 6478533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237159 w 8566014"/>
              <a:gd name="connsiteY3" fmla="*/ 55977 h 6423949"/>
              <a:gd name="connsiteX4" fmla="*/ 1435 w 8566014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467083 w 8566014"/>
              <a:gd name="connsiteY3" fmla="*/ 55984 h 6423949"/>
              <a:gd name="connsiteX4" fmla="*/ 1435 w 8566014"/>
              <a:gd name="connsiteY4" fmla="*/ 0 h 642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6014" h="6423949">
                <a:moveTo>
                  <a:pt x="1435" y="0"/>
                </a:moveTo>
                <a:cubicBezTo>
                  <a:pt x="-3951" y="2141316"/>
                  <a:pt x="7953" y="4282633"/>
                  <a:pt x="2567" y="6423949"/>
                </a:cubicBezTo>
                <a:lnTo>
                  <a:pt x="8566014" y="6391129"/>
                </a:lnTo>
                <a:lnTo>
                  <a:pt x="8467083" y="55984"/>
                </a:lnTo>
                <a:lnTo>
                  <a:pt x="143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3AAD540-1946-4354-A148-CE8D031A048B}"/>
              </a:ext>
            </a:extLst>
          </p:cNvPr>
          <p:cNvSpPr/>
          <p:nvPr userDrawn="1"/>
        </p:nvSpPr>
        <p:spPr>
          <a:xfrm rot="5400000">
            <a:off x="6522310" y="3168893"/>
            <a:ext cx="6582195" cy="2212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88A2C8-001F-4418-BEF4-1F3EA8701DE2}"/>
              </a:ext>
            </a:extLst>
          </p:cNvPr>
          <p:cNvSpPr/>
          <p:nvPr userDrawn="1"/>
        </p:nvSpPr>
        <p:spPr>
          <a:xfrm rot="5400000">
            <a:off x="6522017" y="3169410"/>
            <a:ext cx="6582195" cy="220633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E11304F-8817-4BE7-98BB-236BA6600322}"/>
              </a:ext>
            </a:extLst>
          </p:cNvPr>
          <p:cNvSpPr/>
          <p:nvPr userDrawn="1"/>
        </p:nvSpPr>
        <p:spPr>
          <a:xfrm rot="5400000">
            <a:off x="8650085" y="903193"/>
            <a:ext cx="2194560" cy="353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50" baseline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63A3CC8-2FBD-4435-B4BD-4B71380E8B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3201" y="234234"/>
            <a:ext cx="7701237" cy="45808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baseline="0">
                <a:ln w="12700">
                  <a:solidFill>
                    <a:schemeClr val="bg2"/>
                  </a:solidFill>
                </a:ln>
                <a:solidFill>
                  <a:schemeClr val="bg2"/>
                </a:solidFill>
                <a:latin typeface="ABeeZee" panose="02000000000000000000" pitchFamily="2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Enter Title Here</a:t>
            </a:r>
            <a:endParaRPr lang="en-GB"/>
          </a:p>
        </p:txBody>
      </p:sp>
      <p:sp>
        <p:nvSpPr>
          <p:cNvPr id="22" name="Subtitle 8">
            <a:extLst>
              <a:ext uri="{FF2B5EF4-FFF2-40B4-BE49-F238E27FC236}">
                <a16:creationId xmlns:a16="http://schemas.microsoft.com/office/drawing/2014/main" id="{BC87AE7C-E272-4C92-877F-7950AA0D31F8}"/>
              </a:ext>
            </a:extLst>
          </p:cNvPr>
          <p:cNvSpPr txBox="1">
            <a:spLocks/>
          </p:cNvSpPr>
          <p:nvPr userDrawn="1"/>
        </p:nvSpPr>
        <p:spPr>
          <a:xfrm>
            <a:off x="9447918" y="6595204"/>
            <a:ext cx="581483" cy="25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20000"/>
              </a:lnSpc>
              <a:spcAft>
                <a:spcPts val="1200"/>
              </a:spcAft>
              <a:defRPr/>
            </a:pPr>
            <a:fld id="{4ED6C2F0-FBD1-426F-9B4C-B8329A4C5625}" type="slidenum"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>
                <a:lnSpc>
                  <a:spcPct val="120000"/>
                </a:lnSpc>
                <a:spcAft>
                  <a:spcPts val="1200"/>
                </a:spcAft>
                <a:defRPr/>
              </a:pPr>
              <a:t>‹#›</a:t>
            </a:fld>
            <a:r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GB" sz="1050">
              <a:solidFill>
                <a:schemeClr val="bg2"/>
              </a:solidFill>
              <a:latin typeface="ABeeZee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406697F-66CD-46C9-AF81-05B41492E85C}"/>
              </a:ext>
            </a:extLst>
          </p:cNvPr>
          <p:cNvGrpSpPr/>
          <p:nvPr userDrawn="1"/>
        </p:nvGrpSpPr>
        <p:grpSpPr>
          <a:xfrm>
            <a:off x="8354346" y="-8675"/>
            <a:ext cx="1065321" cy="748952"/>
            <a:chOff x="8354346" y="-8675"/>
            <a:chExt cx="1065321" cy="748952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EF71DD51-A7D6-49E1-8DAE-66E248468489}"/>
                </a:ext>
              </a:extLst>
            </p:cNvPr>
            <p:cNvGrpSpPr/>
            <p:nvPr userDrawn="1"/>
          </p:nvGrpSpPr>
          <p:grpSpPr>
            <a:xfrm>
              <a:off x="8354346" y="-8675"/>
              <a:ext cx="1065321" cy="748952"/>
              <a:chOff x="8354346" y="-8675"/>
              <a:chExt cx="1065321" cy="748952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2C937A3-A27B-406B-A0FE-117144279C3C}"/>
                  </a:ext>
                </a:extLst>
              </p:cNvPr>
              <p:cNvSpPr/>
              <p:nvPr userDrawn="1"/>
            </p:nvSpPr>
            <p:spPr>
              <a:xfrm rot="16200000">
                <a:off x="8512531" y="-166860"/>
                <a:ext cx="748952" cy="1065321"/>
              </a:xfrm>
              <a:custGeom>
                <a:avLst/>
                <a:gdLst>
                  <a:gd name="connsiteX0" fmla="*/ 104172 w 8669438"/>
                  <a:gd name="connsiteY0" fmla="*/ 0 h 6423949"/>
                  <a:gd name="connsiteX1" fmla="*/ 0 w 8669438"/>
                  <a:gd name="connsiteY1" fmla="*/ 6423949 h 6423949"/>
                  <a:gd name="connsiteX2" fmla="*/ 8669438 w 8669438"/>
                  <a:gd name="connsiteY2" fmla="*/ 6308202 h 6423949"/>
                  <a:gd name="connsiteX3" fmla="*/ 8599990 w 8669438"/>
                  <a:gd name="connsiteY3" fmla="*/ 138896 h 6423949"/>
                  <a:gd name="connsiteX4" fmla="*/ 104172 w 8669438"/>
                  <a:gd name="connsiteY4" fmla="*/ 0 h 6423949"/>
                  <a:gd name="connsiteX0" fmla="*/ 183248 w 8669438"/>
                  <a:gd name="connsiteY0" fmla="*/ 3 h 6423935"/>
                  <a:gd name="connsiteX1" fmla="*/ 0 w 8669438"/>
                  <a:gd name="connsiteY1" fmla="*/ 6423935 h 6423935"/>
                  <a:gd name="connsiteX2" fmla="*/ 8669438 w 8669438"/>
                  <a:gd name="connsiteY2" fmla="*/ 6308188 h 6423935"/>
                  <a:gd name="connsiteX3" fmla="*/ 8599990 w 8669438"/>
                  <a:gd name="connsiteY3" fmla="*/ 138882 h 6423935"/>
                  <a:gd name="connsiteX4" fmla="*/ 183248 w 8669438"/>
                  <a:gd name="connsiteY4" fmla="*/ 3 h 6423935"/>
                  <a:gd name="connsiteX0" fmla="*/ 25077 w 8511267"/>
                  <a:gd name="connsiteY0" fmla="*/ 3 h 6441408"/>
                  <a:gd name="connsiteX1" fmla="*/ -3 w 8511267"/>
                  <a:gd name="connsiteY1" fmla="*/ 6441405 h 6441408"/>
                  <a:gd name="connsiteX2" fmla="*/ 8511267 w 8511267"/>
                  <a:gd name="connsiteY2" fmla="*/ 6308188 h 6441408"/>
                  <a:gd name="connsiteX3" fmla="*/ 8441819 w 8511267"/>
                  <a:gd name="connsiteY3" fmla="*/ 138882 h 6441408"/>
                  <a:gd name="connsiteX4" fmla="*/ 25077 w 8511267"/>
                  <a:gd name="connsiteY4" fmla="*/ 3 h 6441408"/>
                  <a:gd name="connsiteX0" fmla="*/ 3 w 8486193"/>
                  <a:gd name="connsiteY0" fmla="*/ 3 h 6423976"/>
                  <a:gd name="connsiteX1" fmla="*/ 22387 w 8486193"/>
                  <a:gd name="connsiteY1" fmla="*/ 6423973 h 6423976"/>
                  <a:gd name="connsiteX2" fmla="*/ 8486193 w 8486193"/>
                  <a:gd name="connsiteY2" fmla="*/ 6308188 h 6423976"/>
                  <a:gd name="connsiteX3" fmla="*/ 8416745 w 8486193"/>
                  <a:gd name="connsiteY3" fmla="*/ 138882 h 6423976"/>
                  <a:gd name="connsiteX4" fmla="*/ 3 w 8486193"/>
                  <a:gd name="connsiteY4" fmla="*/ 3 h 6423976"/>
                  <a:gd name="connsiteX0" fmla="*/ 10681 w 8496871"/>
                  <a:gd name="connsiteY0" fmla="*/ 3 h 6423990"/>
                  <a:gd name="connsiteX1" fmla="*/ 1447 w 8496871"/>
                  <a:gd name="connsiteY1" fmla="*/ 6423993 h 6423990"/>
                  <a:gd name="connsiteX2" fmla="*/ 8496871 w 8496871"/>
                  <a:gd name="connsiteY2" fmla="*/ 6308188 h 6423990"/>
                  <a:gd name="connsiteX3" fmla="*/ 8427423 w 8496871"/>
                  <a:gd name="connsiteY3" fmla="*/ 138882 h 6423990"/>
                  <a:gd name="connsiteX4" fmla="*/ 10681 w 8496871"/>
                  <a:gd name="connsiteY4" fmla="*/ 3 h 6423990"/>
                  <a:gd name="connsiteX0" fmla="*/ 10681 w 8508366"/>
                  <a:gd name="connsiteY0" fmla="*/ 3 h 6423990"/>
                  <a:gd name="connsiteX1" fmla="*/ 1447 w 8508366"/>
                  <a:gd name="connsiteY1" fmla="*/ 6423993 h 6423990"/>
                  <a:gd name="connsiteX2" fmla="*/ 8496871 w 8508366"/>
                  <a:gd name="connsiteY2" fmla="*/ 6308188 h 6423990"/>
                  <a:gd name="connsiteX3" fmla="*/ 8508363 w 8508366"/>
                  <a:gd name="connsiteY3" fmla="*/ 208707 h 6423990"/>
                  <a:gd name="connsiteX4" fmla="*/ 10681 w 8508366"/>
                  <a:gd name="connsiteY4" fmla="*/ 3 h 6423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08366" h="6423990">
                    <a:moveTo>
                      <a:pt x="10681" y="3"/>
                    </a:moveTo>
                    <a:cubicBezTo>
                      <a:pt x="18142" y="2141326"/>
                      <a:pt x="-6014" y="4282670"/>
                      <a:pt x="1447" y="6423993"/>
                    </a:cubicBezTo>
                    <a:lnTo>
                      <a:pt x="8496871" y="6308188"/>
                    </a:lnTo>
                    <a:cubicBezTo>
                      <a:pt x="8500702" y="4275028"/>
                      <a:pt x="8504532" y="2241867"/>
                      <a:pt x="8508363" y="208707"/>
                    </a:cubicBezTo>
                    <a:lnTo>
                      <a:pt x="10681" y="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649E9B45-1D19-4822-A5F5-3E58E29C3172}"/>
                  </a:ext>
                </a:extLst>
              </p:cNvPr>
              <p:cNvSpPr/>
              <p:nvPr/>
            </p:nvSpPr>
            <p:spPr>
              <a:xfrm>
                <a:off x="8620635" y="103977"/>
                <a:ext cx="553673" cy="55367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0615AE66-5895-4A9E-AD03-93B1331415BB}"/>
                  </a:ext>
                </a:extLst>
              </p:cNvPr>
              <p:cNvSpPr/>
              <p:nvPr/>
            </p:nvSpPr>
            <p:spPr>
              <a:xfrm>
                <a:off x="8620635" y="103819"/>
                <a:ext cx="554041" cy="554041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E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27" name="Picture 26" descr="Icon&#10;&#10;Description automatically generated">
              <a:extLst>
                <a:ext uri="{FF2B5EF4-FFF2-40B4-BE49-F238E27FC236}">
                  <a16:creationId xmlns:a16="http://schemas.microsoft.com/office/drawing/2014/main" id="{F7F32513-B197-46D7-B067-237680D11C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49666" y="213202"/>
              <a:ext cx="461950" cy="412955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3B6B456A-B197-41F6-AC59-6CF2128F21B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8650096" y="933611"/>
            <a:ext cx="2177126" cy="3099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 baseline="0">
                <a:ln w="12700">
                  <a:noFill/>
                </a:ln>
                <a:solidFill>
                  <a:schemeClr val="tx1"/>
                </a:solidFill>
                <a:latin typeface="ABeeZee" panose="02000000000000000000" pitchFamily="2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Year [X]: Autumn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30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4: Sp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364F7F9D-7FFB-431D-AF2F-AAC6CC568196}"/>
              </a:ext>
            </a:extLst>
          </p:cNvPr>
          <p:cNvSpPr/>
          <p:nvPr userDrawn="1"/>
        </p:nvSpPr>
        <p:spPr>
          <a:xfrm>
            <a:off x="-15315" y="186280"/>
            <a:ext cx="8124669" cy="553998"/>
          </a:xfrm>
          <a:custGeom>
            <a:avLst/>
            <a:gdLst>
              <a:gd name="connsiteX0" fmla="*/ 104172 w 8669438"/>
              <a:gd name="connsiteY0" fmla="*/ 0 h 6423949"/>
              <a:gd name="connsiteX1" fmla="*/ 0 w 8669438"/>
              <a:gd name="connsiteY1" fmla="*/ 6423949 h 6423949"/>
              <a:gd name="connsiteX2" fmla="*/ 8669438 w 8669438"/>
              <a:gd name="connsiteY2" fmla="*/ 6308202 h 6423949"/>
              <a:gd name="connsiteX3" fmla="*/ 8599990 w 8669438"/>
              <a:gd name="connsiteY3" fmla="*/ 138896 h 6423949"/>
              <a:gd name="connsiteX4" fmla="*/ 104172 w 8669438"/>
              <a:gd name="connsiteY4" fmla="*/ 0 h 6423949"/>
              <a:gd name="connsiteX0" fmla="*/ 16157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16157 w 8581423"/>
              <a:gd name="connsiteY4" fmla="*/ 0 h 6423949"/>
              <a:gd name="connsiteX0" fmla="*/ 79025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79025 w 8581423"/>
              <a:gd name="connsiteY4" fmla="*/ 0 h 6423949"/>
              <a:gd name="connsiteX0" fmla="*/ 36589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36589 w 8581423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476821 w 8546269"/>
              <a:gd name="connsiteY3" fmla="*/ 138896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96393 w 8546269"/>
              <a:gd name="connsiteY3" fmla="*/ 138898 h 6423949"/>
              <a:gd name="connsiteX4" fmla="*/ 1435 w 8546269"/>
              <a:gd name="connsiteY4" fmla="*/ 0 h 6423949"/>
              <a:gd name="connsiteX0" fmla="*/ 1435 w 8546269"/>
              <a:gd name="connsiteY0" fmla="*/ 26944 h 6450893"/>
              <a:gd name="connsiteX1" fmla="*/ 2567 w 8546269"/>
              <a:gd name="connsiteY1" fmla="*/ 6450893 h 6450893"/>
              <a:gd name="connsiteX2" fmla="*/ 8546269 w 8546269"/>
              <a:gd name="connsiteY2" fmla="*/ 6335146 h 6450893"/>
              <a:gd name="connsiteX3" fmla="*/ 8276650 w 8546269"/>
              <a:gd name="connsiteY3" fmla="*/ 0 h 6450893"/>
              <a:gd name="connsiteX4" fmla="*/ 1435 w 8546269"/>
              <a:gd name="connsiteY4" fmla="*/ 26944 h 6450893"/>
              <a:gd name="connsiteX0" fmla="*/ 1435 w 8546269"/>
              <a:gd name="connsiteY0" fmla="*/ 82225 h 6506174"/>
              <a:gd name="connsiteX1" fmla="*/ 2567 w 8546269"/>
              <a:gd name="connsiteY1" fmla="*/ 6506174 h 6506174"/>
              <a:gd name="connsiteX2" fmla="*/ 8546269 w 8546269"/>
              <a:gd name="connsiteY2" fmla="*/ 6390427 h 6506174"/>
              <a:gd name="connsiteX3" fmla="*/ 8266777 w 8546269"/>
              <a:gd name="connsiteY3" fmla="*/ 0 h 6506174"/>
              <a:gd name="connsiteX4" fmla="*/ 1435 w 8546269"/>
              <a:gd name="connsiteY4" fmla="*/ 82225 h 6506174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66777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47032 w 8546269"/>
              <a:gd name="connsiteY3" fmla="*/ 28337 h 6423949"/>
              <a:gd name="connsiteX4" fmla="*/ 1435 w 8546269"/>
              <a:gd name="connsiteY4" fmla="*/ 0 h 6423949"/>
              <a:gd name="connsiteX0" fmla="*/ 1435 w 8546269"/>
              <a:gd name="connsiteY0" fmla="*/ 54584 h 6478533"/>
              <a:gd name="connsiteX1" fmla="*/ 2567 w 8546269"/>
              <a:gd name="connsiteY1" fmla="*/ 6478533 h 6478533"/>
              <a:gd name="connsiteX2" fmla="*/ 8546269 w 8546269"/>
              <a:gd name="connsiteY2" fmla="*/ 6362786 h 6478533"/>
              <a:gd name="connsiteX3" fmla="*/ 8227286 w 8546269"/>
              <a:gd name="connsiteY3" fmla="*/ 0 h 6478533"/>
              <a:gd name="connsiteX4" fmla="*/ 1435 w 8546269"/>
              <a:gd name="connsiteY4" fmla="*/ 54584 h 6478533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237159 w 8566014"/>
              <a:gd name="connsiteY3" fmla="*/ 55977 h 6423949"/>
              <a:gd name="connsiteX4" fmla="*/ 1435 w 8566014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467083 w 8566014"/>
              <a:gd name="connsiteY3" fmla="*/ 55984 h 6423949"/>
              <a:gd name="connsiteX4" fmla="*/ 1435 w 8566014"/>
              <a:gd name="connsiteY4" fmla="*/ 0 h 642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6014" h="6423949">
                <a:moveTo>
                  <a:pt x="1435" y="0"/>
                </a:moveTo>
                <a:cubicBezTo>
                  <a:pt x="-3951" y="2141316"/>
                  <a:pt x="7953" y="4282633"/>
                  <a:pt x="2567" y="6423949"/>
                </a:cubicBezTo>
                <a:lnTo>
                  <a:pt x="8566014" y="6391129"/>
                </a:lnTo>
                <a:lnTo>
                  <a:pt x="8467083" y="55984"/>
                </a:lnTo>
                <a:lnTo>
                  <a:pt x="143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4262747-9B13-463B-BAA6-FE10F988C00A}"/>
              </a:ext>
            </a:extLst>
          </p:cNvPr>
          <p:cNvSpPr/>
          <p:nvPr userDrawn="1"/>
        </p:nvSpPr>
        <p:spPr>
          <a:xfrm rot="5400000">
            <a:off x="6522310" y="3168893"/>
            <a:ext cx="6582195" cy="2212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67A564C-ACBE-4C14-8D11-6287E4B9EE93}"/>
              </a:ext>
            </a:extLst>
          </p:cNvPr>
          <p:cNvSpPr/>
          <p:nvPr userDrawn="1"/>
        </p:nvSpPr>
        <p:spPr>
          <a:xfrm rot="5400000">
            <a:off x="6522017" y="3172107"/>
            <a:ext cx="6582195" cy="220633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6891E85-5FB5-4F09-A97C-DE406486C7C9}"/>
              </a:ext>
            </a:extLst>
          </p:cNvPr>
          <p:cNvSpPr/>
          <p:nvPr userDrawn="1"/>
        </p:nvSpPr>
        <p:spPr>
          <a:xfrm rot="5400000">
            <a:off x="8649500" y="3094868"/>
            <a:ext cx="2194560" cy="353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50" baseline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3C5E11F-61BD-46F6-8978-39D5E7EC7E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3201" y="234234"/>
            <a:ext cx="7701237" cy="45808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baseline="0">
                <a:ln w="12700">
                  <a:solidFill>
                    <a:schemeClr val="bg2"/>
                  </a:solidFill>
                </a:ln>
                <a:solidFill>
                  <a:schemeClr val="bg2"/>
                </a:solidFill>
                <a:latin typeface="ABeeZee" panose="02000000000000000000" pitchFamily="2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Enter Title Here</a:t>
            </a:r>
            <a:endParaRPr lang="en-GB"/>
          </a:p>
        </p:txBody>
      </p:sp>
      <p:sp>
        <p:nvSpPr>
          <p:cNvPr id="31" name="Subtitle 8">
            <a:extLst>
              <a:ext uri="{FF2B5EF4-FFF2-40B4-BE49-F238E27FC236}">
                <a16:creationId xmlns:a16="http://schemas.microsoft.com/office/drawing/2014/main" id="{FA685C4A-AA2D-41CA-973C-0DFA910EEECC}"/>
              </a:ext>
            </a:extLst>
          </p:cNvPr>
          <p:cNvSpPr txBox="1">
            <a:spLocks/>
          </p:cNvSpPr>
          <p:nvPr userDrawn="1"/>
        </p:nvSpPr>
        <p:spPr>
          <a:xfrm>
            <a:off x="9447918" y="6595204"/>
            <a:ext cx="581483" cy="25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20000"/>
              </a:lnSpc>
              <a:spcAft>
                <a:spcPts val="1200"/>
              </a:spcAft>
              <a:defRPr/>
            </a:pPr>
            <a:fld id="{4ED6C2F0-FBD1-426F-9B4C-B8329A4C5625}" type="slidenum"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>
                <a:lnSpc>
                  <a:spcPct val="120000"/>
                </a:lnSpc>
                <a:spcAft>
                  <a:spcPts val="1200"/>
                </a:spcAft>
                <a:defRPr/>
              </a:pPr>
              <a:t>‹#›</a:t>
            </a:fld>
            <a:r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GB" sz="1050">
              <a:solidFill>
                <a:schemeClr val="bg2"/>
              </a:solidFill>
              <a:latin typeface="ABeeZee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B73A897-D004-4B00-8AB1-CFEC5E4BEF54}"/>
              </a:ext>
            </a:extLst>
          </p:cNvPr>
          <p:cNvGrpSpPr/>
          <p:nvPr userDrawn="1"/>
        </p:nvGrpSpPr>
        <p:grpSpPr>
          <a:xfrm>
            <a:off x="8354346" y="-8675"/>
            <a:ext cx="1065321" cy="748952"/>
            <a:chOff x="8354346" y="-8675"/>
            <a:chExt cx="1065321" cy="748952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2E9F109A-639B-4CB4-B886-B6BAACB25B25}"/>
                </a:ext>
              </a:extLst>
            </p:cNvPr>
            <p:cNvGrpSpPr/>
            <p:nvPr userDrawn="1"/>
          </p:nvGrpSpPr>
          <p:grpSpPr>
            <a:xfrm>
              <a:off x="8354346" y="-8675"/>
              <a:ext cx="1065321" cy="748952"/>
              <a:chOff x="8354346" y="-8675"/>
              <a:chExt cx="1065321" cy="748952"/>
            </a:xfrm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26583BDB-AE3D-45F0-8BBB-FEBD6328B924}"/>
                  </a:ext>
                </a:extLst>
              </p:cNvPr>
              <p:cNvSpPr/>
              <p:nvPr userDrawn="1"/>
            </p:nvSpPr>
            <p:spPr>
              <a:xfrm rot="16200000">
                <a:off x="8512531" y="-166860"/>
                <a:ext cx="748952" cy="1065321"/>
              </a:xfrm>
              <a:custGeom>
                <a:avLst/>
                <a:gdLst>
                  <a:gd name="connsiteX0" fmla="*/ 104172 w 8669438"/>
                  <a:gd name="connsiteY0" fmla="*/ 0 h 6423949"/>
                  <a:gd name="connsiteX1" fmla="*/ 0 w 8669438"/>
                  <a:gd name="connsiteY1" fmla="*/ 6423949 h 6423949"/>
                  <a:gd name="connsiteX2" fmla="*/ 8669438 w 8669438"/>
                  <a:gd name="connsiteY2" fmla="*/ 6308202 h 6423949"/>
                  <a:gd name="connsiteX3" fmla="*/ 8599990 w 8669438"/>
                  <a:gd name="connsiteY3" fmla="*/ 138896 h 6423949"/>
                  <a:gd name="connsiteX4" fmla="*/ 104172 w 8669438"/>
                  <a:gd name="connsiteY4" fmla="*/ 0 h 6423949"/>
                  <a:gd name="connsiteX0" fmla="*/ 183248 w 8669438"/>
                  <a:gd name="connsiteY0" fmla="*/ 3 h 6423935"/>
                  <a:gd name="connsiteX1" fmla="*/ 0 w 8669438"/>
                  <a:gd name="connsiteY1" fmla="*/ 6423935 h 6423935"/>
                  <a:gd name="connsiteX2" fmla="*/ 8669438 w 8669438"/>
                  <a:gd name="connsiteY2" fmla="*/ 6308188 h 6423935"/>
                  <a:gd name="connsiteX3" fmla="*/ 8599990 w 8669438"/>
                  <a:gd name="connsiteY3" fmla="*/ 138882 h 6423935"/>
                  <a:gd name="connsiteX4" fmla="*/ 183248 w 8669438"/>
                  <a:gd name="connsiteY4" fmla="*/ 3 h 6423935"/>
                  <a:gd name="connsiteX0" fmla="*/ 25077 w 8511267"/>
                  <a:gd name="connsiteY0" fmla="*/ 3 h 6441408"/>
                  <a:gd name="connsiteX1" fmla="*/ -3 w 8511267"/>
                  <a:gd name="connsiteY1" fmla="*/ 6441405 h 6441408"/>
                  <a:gd name="connsiteX2" fmla="*/ 8511267 w 8511267"/>
                  <a:gd name="connsiteY2" fmla="*/ 6308188 h 6441408"/>
                  <a:gd name="connsiteX3" fmla="*/ 8441819 w 8511267"/>
                  <a:gd name="connsiteY3" fmla="*/ 138882 h 6441408"/>
                  <a:gd name="connsiteX4" fmla="*/ 25077 w 8511267"/>
                  <a:gd name="connsiteY4" fmla="*/ 3 h 6441408"/>
                  <a:gd name="connsiteX0" fmla="*/ 3 w 8486193"/>
                  <a:gd name="connsiteY0" fmla="*/ 3 h 6423976"/>
                  <a:gd name="connsiteX1" fmla="*/ 22387 w 8486193"/>
                  <a:gd name="connsiteY1" fmla="*/ 6423973 h 6423976"/>
                  <a:gd name="connsiteX2" fmla="*/ 8486193 w 8486193"/>
                  <a:gd name="connsiteY2" fmla="*/ 6308188 h 6423976"/>
                  <a:gd name="connsiteX3" fmla="*/ 8416745 w 8486193"/>
                  <a:gd name="connsiteY3" fmla="*/ 138882 h 6423976"/>
                  <a:gd name="connsiteX4" fmla="*/ 3 w 8486193"/>
                  <a:gd name="connsiteY4" fmla="*/ 3 h 6423976"/>
                  <a:gd name="connsiteX0" fmla="*/ 10681 w 8496871"/>
                  <a:gd name="connsiteY0" fmla="*/ 3 h 6423990"/>
                  <a:gd name="connsiteX1" fmla="*/ 1447 w 8496871"/>
                  <a:gd name="connsiteY1" fmla="*/ 6423993 h 6423990"/>
                  <a:gd name="connsiteX2" fmla="*/ 8496871 w 8496871"/>
                  <a:gd name="connsiteY2" fmla="*/ 6308188 h 6423990"/>
                  <a:gd name="connsiteX3" fmla="*/ 8427423 w 8496871"/>
                  <a:gd name="connsiteY3" fmla="*/ 138882 h 6423990"/>
                  <a:gd name="connsiteX4" fmla="*/ 10681 w 8496871"/>
                  <a:gd name="connsiteY4" fmla="*/ 3 h 6423990"/>
                  <a:gd name="connsiteX0" fmla="*/ 10681 w 8508366"/>
                  <a:gd name="connsiteY0" fmla="*/ 3 h 6423990"/>
                  <a:gd name="connsiteX1" fmla="*/ 1447 w 8508366"/>
                  <a:gd name="connsiteY1" fmla="*/ 6423993 h 6423990"/>
                  <a:gd name="connsiteX2" fmla="*/ 8496871 w 8508366"/>
                  <a:gd name="connsiteY2" fmla="*/ 6308188 h 6423990"/>
                  <a:gd name="connsiteX3" fmla="*/ 8508363 w 8508366"/>
                  <a:gd name="connsiteY3" fmla="*/ 208707 h 6423990"/>
                  <a:gd name="connsiteX4" fmla="*/ 10681 w 8508366"/>
                  <a:gd name="connsiteY4" fmla="*/ 3 h 6423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08366" h="6423990">
                    <a:moveTo>
                      <a:pt x="10681" y="3"/>
                    </a:moveTo>
                    <a:cubicBezTo>
                      <a:pt x="18142" y="2141326"/>
                      <a:pt x="-6014" y="4282670"/>
                      <a:pt x="1447" y="6423993"/>
                    </a:cubicBezTo>
                    <a:lnTo>
                      <a:pt x="8496871" y="6308188"/>
                    </a:lnTo>
                    <a:cubicBezTo>
                      <a:pt x="8500702" y="4275028"/>
                      <a:pt x="8504532" y="2241867"/>
                      <a:pt x="8508363" y="208707"/>
                    </a:cubicBezTo>
                    <a:lnTo>
                      <a:pt x="10681" y="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49D695E9-FB8D-4654-98EE-E30B5CA65349}"/>
                  </a:ext>
                </a:extLst>
              </p:cNvPr>
              <p:cNvSpPr/>
              <p:nvPr/>
            </p:nvSpPr>
            <p:spPr>
              <a:xfrm>
                <a:off x="8620635" y="103977"/>
                <a:ext cx="553673" cy="55367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CC70BCCF-613A-48DD-A9EE-BE40883DB16B}"/>
                  </a:ext>
                </a:extLst>
              </p:cNvPr>
              <p:cNvSpPr/>
              <p:nvPr/>
            </p:nvSpPr>
            <p:spPr>
              <a:xfrm>
                <a:off x="8620635" y="103819"/>
                <a:ext cx="554041" cy="554041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E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26" name="Picture 25" descr="Icon&#10;&#10;Description automatically generated">
              <a:extLst>
                <a:ext uri="{FF2B5EF4-FFF2-40B4-BE49-F238E27FC236}">
                  <a16:creationId xmlns:a16="http://schemas.microsoft.com/office/drawing/2014/main" id="{666CAF86-27CC-4F4D-B4B3-365384B633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49666" y="213202"/>
              <a:ext cx="461950" cy="412955"/>
            </a:xfrm>
            <a:prstGeom prst="rect">
              <a:avLst/>
            </a:prstGeom>
          </p:spPr>
        </p:pic>
      </p:grp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6B0994-9B87-42DB-BFF1-F5C8176763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8650096" y="3104931"/>
            <a:ext cx="2177126" cy="3099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 baseline="0">
                <a:ln w="12700">
                  <a:noFill/>
                </a:ln>
                <a:solidFill>
                  <a:schemeClr val="tx1"/>
                </a:solidFill>
                <a:latin typeface="ABeeZee" panose="02000000000000000000" pitchFamily="2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Year [X]: Spring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303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5: Sum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95265FA-A7F8-4502-9C7F-AFAADBF2BAF7}"/>
              </a:ext>
            </a:extLst>
          </p:cNvPr>
          <p:cNvSpPr/>
          <p:nvPr userDrawn="1"/>
        </p:nvSpPr>
        <p:spPr>
          <a:xfrm>
            <a:off x="-15315" y="186280"/>
            <a:ext cx="8124669" cy="553998"/>
          </a:xfrm>
          <a:custGeom>
            <a:avLst/>
            <a:gdLst>
              <a:gd name="connsiteX0" fmla="*/ 104172 w 8669438"/>
              <a:gd name="connsiteY0" fmla="*/ 0 h 6423949"/>
              <a:gd name="connsiteX1" fmla="*/ 0 w 8669438"/>
              <a:gd name="connsiteY1" fmla="*/ 6423949 h 6423949"/>
              <a:gd name="connsiteX2" fmla="*/ 8669438 w 8669438"/>
              <a:gd name="connsiteY2" fmla="*/ 6308202 h 6423949"/>
              <a:gd name="connsiteX3" fmla="*/ 8599990 w 8669438"/>
              <a:gd name="connsiteY3" fmla="*/ 138896 h 6423949"/>
              <a:gd name="connsiteX4" fmla="*/ 104172 w 8669438"/>
              <a:gd name="connsiteY4" fmla="*/ 0 h 6423949"/>
              <a:gd name="connsiteX0" fmla="*/ 16157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16157 w 8581423"/>
              <a:gd name="connsiteY4" fmla="*/ 0 h 6423949"/>
              <a:gd name="connsiteX0" fmla="*/ 79025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79025 w 8581423"/>
              <a:gd name="connsiteY4" fmla="*/ 0 h 6423949"/>
              <a:gd name="connsiteX0" fmla="*/ 36589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36589 w 8581423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476821 w 8546269"/>
              <a:gd name="connsiteY3" fmla="*/ 138896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96393 w 8546269"/>
              <a:gd name="connsiteY3" fmla="*/ 138898 h 6423949"/>
              <a:gd name="connsiteX4" fmla="*/ 1435 w 8546269"/>
              <a:gd name="connsiteY4" fmla="*/ 0 h 6423949"/>
              <a:gd name="connsiteX0" fmla="*/ 1435 w 8546269"/>
              <a:gd name="connsiteY0" fmla="*/ 26944 h 6450893"/>
              <a:gd name="connsiteX1" fmla="*/ 2567 w 8546269"/>
              <a:gd name="connsiteY1" fmla="*/ 6450893 h 6450893"/>
              <a:gd name="connsiteX2" fmla="*/ 8546269 w 8546269"/>
              <a:gd name="connsiteY2" fmla="*/ 6335146 h 6450893"/>
              <a:gd name="connsiteX3" fmla="*/ 8276650 w 8546269"/>
              <a:gd name="connsiteY3" fmla="*/ 0 h 6450893"/>
              <a:gd name="connsiteX4" fmla="*/ 1435 w 8546269"/>
              <a:gd name="connsiteY4" fmla="*/ 26944 h 6450893"/>
              <a:gd name="connsiteX0" fmla="*/ 1435 w 8546269"/>
              <a:gd name="connsiteY0" fmla="*/ 82225 h 6506174"/>
              <a:gd name="connsiteX1" fmla="*/ 2567 w 8546269"/>
              <a:gd name="connsiteY1" fmla="*/ 6506174 h 6506174"/>
              <a:gd name="connsiteX2" fmla="*/ 8546269 w 8546269"/>
              <a:gd name="connsiteY2" fmla="*/ 6390427 h 6506174"/>
              <a:gd name="connsiteX3" fmla="*/ 8266777 w 8546269"/>
              <a:gd name="connsiteY3" fmla="*/ 0 h 6506174"/>
              <a:gd name="connsiteX4" fmla="*/ 1435 w 8546269"/>
              <a:gd name="connsiteY4" fmla="*/ 82225 h 6506174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66777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47032 w 8546269"/>
              <a:gd name="connsiteY3" fmla="*/ 28337 h 6423949"/>
              <a:gd name="connsiteX4" fmla="*/ 1435 w 8546269"/>
              <a:gd name="connsiteY4" fmla="*/ 0 h 6423949"/>
              <a:gd name="connsiteX0" fmla="*/ 1435 w 8546269"/>
              <a:gd name="connsiteY0" fmla="*/ 54584 h 6478533"/>
              <a:gd name="connsiteX1" fmla="*/ 2567 w 8546269"/>
              <a:gd name="connsiteY1" fmla="*/ 6478533 h 6478533"/>
              <a:gd name="connsiteX2" fmla="*/ 8546269 w 8546269"/>
              <a:gd name="connsiteY2" fmla="*/ 6362786 h 6478533"/>
              <a:gd name="connsiteX3" fmla="*/ 8227286 w 8546269"/>
              <a:gd name="connsiteY3" fmla="*/ 0 h 6478533"/>
              <a:gd name="connsiteX4" fmla="*/ 1435 w 8546269"/>
              <a:gd name="connsiteY4" fmla="*/ 54584 h 6478533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237159 w 8566014"/>
              <a:gd name="connsiteY3" fmla="*/ 55977 h 6423949"/>
              <a:gd name="connsiteX4" fmla="*/ 1435 w 8566014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467083 w 8566014"/>
              <a:gd name="connsiteY3" fmla="*/ 55984 h 6423949"/>
              <a:gd name="connsiteX4" fmla="*/ 1435 w 8566014"/>
              <a:gd name="connsiteY4" fmla="*/ 0 h 642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6014" h="6423949">
                <a:moveTo>
                  <a:pt x="1435" y="0"/>
                </a:moveTo>
                <a:cubicBezTo>
                  <a:pt x="-3951" y="2141316"/>
                  <a:pt x="7953" y="4282633"/>
                  <a:pt x="2567" y="6423949"/>
                </a:cubicBezTo>
                <a:lnTo>
                  <a:pt x="8566014" y="6391129"/>
                </a:lnTo>
                <a:lnTo>
                  <a:pt x="8467083" y="55984"/>
                </a:lnTo>
                <a:lnTo>
                  <a:pt x="143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CC29789-1A03-496E-B582-58E8B87FB828}"/>
              </a:ext>
            </a:extLst>
          </p:cNvPr>
          <p:cNvSpPr/>
          <p:nvPr userDrawn="1"/>
        </p:nvSpPr>
        <p:spPr>
          <a:xfrm rot="5400000">
            <a:off x="6522310" y="3168893"/>
            <a:ext cx="6582195" cy="2212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3FC3646-2EE4-4FAF-90D2-A3928242C367}"/>
              </a:ext>
            </a:extLst>
          </p:cNvPr>
          <p:cNvSpPr/>
          <p:nvPr userDrawn="1"/>
        </p:nvSpPr>
        <p:spPr>
          <a:xfrm rot="5400000">
            <a:off x="6522017" y="3172107"/>
            <a:ext cx="6582195" cy="220633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863FDE2-0AD5-46B2-BD0E-E131EEA68CB9}"/>
              </a:ext>
            </a:extLst>
          </p:cNvPr>
          <p:cNvSpPr/>
          <p:nvPr userDrawn="1"/>
        </p:nvSpPr>
        <p:spPr>
          <a:xfrm rot="5400000">
            <a:off x="8649498" y="5296671"/>
            <a:ext cx="2194560" cy="353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50" baseline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5FB7B79-1ACF-481C-A9B9-8A0EE7C52C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3201" y="234234"/>
            <a:ext cx="7701237" cy="45808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baseline="0">
                <a:ln w="12700">
                  <a:solidFill>
                    <a:schemeClr val="bg2"/>
                  </a:solidFill>
                </a:ln>
                <a:solidFill>
                  <a:schemeClr val="bg2"/>
                </a:solidFill>
                <a:latin typeface="ABeeZee" panose="02000000000000000000" pitchFamily="2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Enter Title Here</a:t>
            </a:r>
            <a:endParaRPr lang="en-GB"/>
          </a:p>
        </p:txBody>
      </p:sp>
      <p:sp>
        <p:nvSpPr>
          <p:cNvPr id="29" name="Subtitle 8">
            <a:extLst>
              <a:ext uri="{FF2B5EF4-FFF2-40B4-BE49-F238E27FC236}">
                <a16:creationId xmlns:a16="http://schemas.microsoft.com/office/drawing/2014/main" id="{41372C21-26B3-44BF-B17D-BDB4CB837A9E}"/>
              </a:ext>
            </a:extLst>
          </p:cNvPr>
          <p:cNvSpPr txBox="1">
            <a:spLocks/>
          </p:cNvSpPr>
          <p:nvPr userDrawn="1"/>
        </p:nvSpPr>
        <p:spPr>
          <a:xfrm>
            <a:off x="9447918" y="6595204"/>
            <a:ext cx="581483" cy="25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20000"/>
              </a:lnSpc>
              <a:spcAft>
                <a:spcPts val="1200"/>
              </a:spcAft>
              <a:defRPr/>
            </a:pPr>
            <a:fld id="{4ED6C2F0-FBD1-426F-9B4C-B8329A4C5625}" type="slidenum"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>
                <a:lnSpc>
                  <a:spcPct val="120000"/>
                </a:lnSpc>
                <a:spcAft>
                  <a:spcPts val="1200"/>
                </a:spcAft>
                <a:defRPr/>
              </a:pPr>
              <a:t>‹#›</a:t>
            </a:fld>
            <a:r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GB" sz="1050">
              <a:solidFill>
                <a:schemeClr val="bg2"/>
              </a:solidFill>
              <a:latin typeface="ABeeZee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9A54DCF-8DD8-4F4A-8802-4E79368259EF}"/>
              </a:ext>
            </a:extLst>
          </p:cNvPr>
          <p:cNvGrpSpPr/>
          <p:nvPr userDrawn="1"/>
        </p:nvGrpSpPr>
        <p:grpSpPr>
          <a:xfrm>
            <a:off x="8354346" y="-8675"/>
            <a:ext cx="1065321" cy="748952"/>
            <a:chOff x="8354346" y="-8675"/>
            <a:chExt cx="1065321" cy="74895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3821F2A-945B-42F5-ACB5-18A8679B77A9}"/>
                </a:ext>
              </a:extLst>
            </p:cNvPr>
            <p:cNvGrpSpPr/>
            <p:nvPr userDrawn="1"/>
          </p:nvGrpSpPr>
          <p:grpSpPr>
            <a:xfrm>
              <a:off x="8354346" y="-8675"/>
              <a:ext cx="1065321" cy="748952"/>
              <a:chOff x="8354346" y="-8675"/>
              <a:chExt cx="1065321" cy="748952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A2B6DA13-81C6-4470-81AE-F39A3B31F56A}"/>
                  </a:ext>
                </a:extLst>
              </p:cNvPr>
              <p:cNvSpPr/>
              <p:nvPr userDrawn="1"/>
            </p:nvSpPr>
            <p:spPr>
              <a:xfrm rot="16200000">
                <a:off x="8512531" y="-166860"/>
                <a:ext cx="748952" cy="1065321"/>
              </a:xfrm>
              <a:custGeom>
                <a:avLst/>
                <a:gdLst>
                  <a:gd name="connsiteX0" fmla="*/ 104172 w 8669438"/>
                  <a:gd name="connsiteY0" fmla="*/ 0 h 6423949"/>
                  <a:gd name="connsiteX1" fmla="*/ 0 w 8669438"/>
                  <a:gd name="connsiteY1" fmla="*/ 6423949 h 6423949"/>
                  <a:gd name="connsiteX2" fmla="*/ 8669438 w 8669438"/>
                  <a:gd name="connsiteY2" fmla="*/ 6308202 h 6423949"/>
                  <a:gd name="connsiteX3" fmla="*/ 8599990 w 8669438"/>
                  <a:gd name="connsiteY3" fmla="*/ 138896 h 6423949"/>
                  <a:gd name="connsiteX4" fmla="*/ 104172 w 8669438"/>
                  <a:gd name="connsiteY4" fmla="*/ 0 h 6423949"/>
                  <a:gd name="connsiteX0" fmla="*/ 183248 w 8669438"/>
                  <a:gd name="connsiteY0" fmla="*/ 3 h 6423935"/>
                  <a:gd name="connsiteX1" fmla="*/ 0 w 8669438"/>
                  <a:gd name="connsiteY1" fmla="*/ 6423935 h 6423935"/>
                  <a:gd name="connsiteX2" fmla="*/ 8669438 w 8669438"/>
                  <a:gd name="connsiteY2" fmla="*/ 6308188 h 6423935"/>
                  <a:gd name="connsiteX3" fmla="*/ 8599990 w 8669438"/>
                  <a:gd name="connsiteY3" fmla="*/ 138882 h 6423935"/>
                  <a:gd name="connsiteX4" fmla="*/ 183248 w 8669438"/>
                  <a:gd name="connsiteY4" fmla="*/ 3 h 6423935"/>
                  <a:gd name="connsiteX0" fmla="*/ 25077 w 8511267"/>
                  <a:gd name="connsiteY0" fmla="*/ 3 h 6441408"/>
                  <a:gd name="connsiteX1" fmla="*/ -3 w 8511267"/>
                  <a:gd name="connsiteY1" fmla="*/ 6441405 h 6441408"/>
                  <a:gd name="connsiteX2" fmla="*/ 8511267 w 8511267"/>
                  <a:gd name="connsiteY2" fmla="*/ 6308188 h 6441408"/>
                  <a:gd name="connsiteX3" fmla="*/ 8441819 w 8511267"/>
                  <a:gd name="connsiteY3" fmla="*/ 138882 h 6441408"/>
                  <a:gd name="connsiteX4" fmla="*/ 25077 w 8511267"/>
                  <a:gd name="connsiteY4" fmla="*/ 3 h 6441408"/>
                  <a:gd name="connsiteX0" fmla="*/ 3 w 8486193"/>
                  <a:gd name="connsiteY0" fmla="*/ 3 h 6423976"/>
                  <a:gd name="connsiteX1" fmla="*/ 22387 w 8486193"/>
                  <a:gd name="connsiteY1" fmla="*/ 6423973 h 6423976"/>
                  <a:gd name="connsiteX2" fmla="*/ 8486193 w 8486193"/>
                  <a:gd name="connsiteY2" fmla="*/ 6308188 h 6423976"/>
                  <a:gd name="connsiteX3" fmla="*/ 8416745 w 8486193"/>
                  <a:gd name="connsiteY3" fmla="*/ 138882 h 6423976"/>
                  <a:gd name="connsiteX4" fmla="*/ 3 w 8486193"/>
                  <a:gd name="connsiteY4" fmla="*/ 3 h 6423976"/>
                  <a:gd name="connsiteX0" fmla="*/ 10681 w 8496871"/>
                  <a:gd name="connsiteY0" fmla="*/ 3 h 6423990"/>
                  <a:gd name="connsiteX1" fmla="*/ 1447 w 8496871"/>
                  <a:gd name="connsiteY1" fmla="*/ 6423993 h 6423990"/>
                  <a:gd name="connsiteX2" fmla="*/ 8496871 w 8496871"/>
                  <a:gd name="connsiteY2" fmla="*/ 6308188 h 6423990"/>
                  <a:gd name="connsiteX3" fmla="*/ 8427423 w 8496871"/>
                  <a:gd name="connsiteY3" fmla="*/ 138882 h 6423990"/>
                  <a:gd name="connsiteX4" fmla="*/ 10681 w 8496871"/>
                  <a:gd name="connsiteY4" fmla="*/ 3 h 6423990"/>
                  <a:gd name="connsiteX0" fmla="*/ 10681 w 8508366"/>
                  <a:gd name="connsiteY0" fmla="*/ 3 h 6423990"/>
                  <a:gd name="connsiteX1" fmla="*/ 1447 w 8508366"/>
                  <a:gd name="connsiteY1" fmla="*/ 6423993 h 6423990"/>
                  <a:gd name="connsiteX2" fmla="*/ 8496871 w 8508366"/>
                  <a:gd name="connsiteY2" fmla="*/ 6308188 h 6423990"/>
                  <a:gd name="connsiteX3" fmla="*/ 8508363 w 8508366"/>
                  <a:gd name="connsiteY3" fmla="*/ 208707 h 6423990"/>
                  <a:gd name="connsiteX4" fmla="*/ 10681 w 8508366"/>
                  <a:gd name="connsiteY4" fmla="*/ 3 h 6423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08366" h="6423990">
                    <a:moveTo>
                      <a:pt x="10681" y="3"/>
                    </a:moveTo>
                    <a:cubicBezTo>
                      <a:pt x="18142" y="2141326"/>
                      <a:pt x="-6014" y="4282670"/>
                      <a:pt x="1447" y="6423993"/>
                    </a:cubicBezTo>
                    <a:lnTo>
                      <a:pt x="8496871" y="6308188"/>
                    </a:lnTo>
                    <a:cubicBezTo>
                      <a:pt x="8500702" y="4275028"/>
                      <a:pt x="8504532" y="2241867"/>
                      <a:pt x="8508363" y="208707"/>
                    </a:cubicBezTo>
                    <a:lnTo>
                      <a:pt x="10681" y="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323F9336-850D-42F3-8B0D-B4BB3F091E9C}"/>
                  </a:ext>
                </a:extLst>
              </p:cNvPr>
              <p:cNvSpPr/>
              <p:nvPr/>
            </p:nvSpPr>
            <p:spPr>
              <a:xfrm>
                <a:off x="8620635" y="103977"/>
                <a:ext cx="553673" cy="55367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371C85A0-0B81-4F62-A69E-CA0A64EAADEF}"/>
                  </a:ext>
                </a:extLst>
              </p:cNvPr>
              <p:cNvSpPr/>
              <p:nvPr/>
            </p:nvSpPr>
            <p:spPr>
              <a:xfrm>
                <a:off x="8620635" y="103819"/>
                <a:ext cx="554041" cy="554041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E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21" name="Picture 20" descr="Icon&#10;&#10;Description automatically generated">
              <a:extLst>
                <a:ext uri="{FF2B5EF4-FFF2-40B4-BE49-F238E27FC236}">
                  <a16:creationId xmlns:a16="http://schemas.microsoft.com/office/drawing/2014/main" id="{26C8DD3E-EFB7-4F00-95AD-5C13734557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49666" y="213202"/>
              <a:ext cx="461950" cy="412955"/>
            </a:xfrm>
            <a:prstGeom prst="rect">
              <a:avLst/>
            </a:prstGeom>
          </p:spPr>
        </p:pic>
      </p:grp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2E1248C-9CF4-43CA-9016-582A974017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8650096" y="5306737"/>
            <a:ext cx="2177126" cy="3099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 baseline="0">
                <a:ln w="12700">
                  <a:noFill/>
                </a:ln>
                <a:solidFill>
                  <a:schemeClr val="tx1"/>
                </a:solidFill>
                <a:latin typeface="ABeeZee" panose="02000000000000000000" pitchFamily="2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Year [X]: Summer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663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BFDACAE-FFCA-4540-B02E-7784428003E3}"/>
              </a:ext>
            </a:extLst>
          </p:cNvPr>
          <p:cNvSpPr/>
          <p:nvPr userDrawn="1"/>
        </p:nvSpPr>
        <p:spPr>
          <a:xfrm>
            <a:off x="-15315" y="186280"/>
            <a:ext cx="9380988" cy="553998"/>
          </a:xfrm>
          <a:custGeom>
            <a:avLst/>
            <a:gdLst>
              <a:gd name="connsiteX0" fmla="*/ 104172 w 8669438"/>
              <a:gd name="connsiteY0" fmla="*/ 0 h 6423949"/>
              <a:gd name="connsiteX1" fmla="*/ 0 w 8669438"/>
              <a:gd name="connsiteY1" fmla="*/ 6423949 h 6423949"/>
              <a:gd name="connsiteX2" fmla="*/ 8669438 w 8669438"/>
              <a:gd name="connsiteY2" fmla="*/ 6308202 h 6423949"/>
              <a:gd name="connsiteX3" fmla="*/ 8599990 w 8669438"/>
              <a:gd name="connsiteY3" fmla="*/ 138896 h 6423949"/>
              <a:gd name="connsiteX4" fmla="*/ 104172 w 8669438"/>
              <a:gd name="connsiteY4" fmla="*/ 0 h 6423949"/>
              <a:gd name="connsiteX0" fmla="*/ 16157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16157 w 8581423"/>
              <a:gd name="connsiteY4" fmla="*/ 0 h 6423949"/>
              <a:gd name="connsiteX0" fmla="*/ 79025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79025 w 8581423"/>
              <a:gd name="connsiteY4" fmla="*/ 0 h 6423949"/>
              <a:gd name="connsiteX0" fmla="*/ 36589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36589 w 8581423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476821 w 8546269"/>
              <a:gd name="connsiteY3" fmla="*/ 138896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96393 w 8546269"/>
              <a:gd name="connsiteY3" fmla="*/ 138898 h 6423949"/>
              <a:gd name="connsiteX4" fmla="*/ 1435 w 8546269"/>
              <a:gd name="connsiteY4" fmla="*/ 0 h 6423949"/>
              <a:gd name="connsiteX0" fmla="*/ 1435 w 8546269"/>
              <a:gd name="connsiteY0" fmla="*/ 26944 h 6450893"/>
              <a:gd name="connsiteX1" fmla="*/ 2567 w 8546269"/>
              <a:gd name="connsiteY1" fmla="*/ 6450893 h 6450893"/>
              <a:gd name="connsiteX2" fmla="*/ 8546269 w 8546269"/>
              <a:gd name="connsiteY2" fmla="*/ 6335146 h 6450893"/>
              <a:gd name="connsiteX3" fmla="*/ 8276650 w 8546269"/>
              <a:gd name="connsiteY3" fmla="*/ 0 h 6450893"/>
              <a:gd name="connsiteX4" fmla="*/ 1435 w 8546269"/>
              <a:gd name="connsiteY4" fmla="*/ 26944 h 6450893"/>
              <a:gd name="connsiteX0" fmla="*/ 1435 w 8546269"/>
              <a:gd name="connsiteY0" fmla="*/ 82225 h 6506174"/>
              <a:gd name="connsiteX1" fmla="*/ 2567 w 8546269"/>
              <a:gd name="connsiteY1" fmla="*/ 6506174 h 6506174"/>
              <a:gd name="connsiteX2" fmla="*/ 8546269 w 8546269"/>
              <a:gd name="connsiteY2" fmla="*/ 6390427 h 6506174"/>
              <a:gd name="connsiteX3" fmla="*/ 8266777 w 8546269"/>
              <a:gd name="connsiteY3" fmla="*/ 0 h 6506174"/>
              <a:gd name="connsiteX4" fmla="*/ 1435 w 8546269"/>
              <a:gd name="connsiteY4" fmla="*/ 82225 h 6506174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66777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47032 w 8546269"/>
              <a:gd name="connsiteY3" fmla="*/ 28337 h 6423949"/>
              <a:gd name="connsiteX4" fmla="*/ 1435 w 8546269"/>
              <a:gd name="connsiteY4" fmla="*/ 0 h 6423949"/>
              <a:gd name="connsiteX0" fmla="*/ 1435 w 8546269"/>
              <a:gd name="connsiteY0" fmla="*/ 54584 h 6478533"/>
              <a:gd name="connsiteX1" fmla="*/ 2567 w 8546269"/>
              <a:gd name="connsiteY1" fmla="*/ 6478533 h 6478533"/>
              <a:gd name="connsiteX2" fmla="*/ 8546269 w 8546269"/>
              <a:gd name="connsiteY2" fmla="*/ 6362786 h 6478533"/>
              <a:gd name="connsiteX3" fmla="*/ 8227286 w 8546269"/>
              <a:gd name="connsiteY3" fmla="*/ 0 h 6478533"/>
              <a:gd name="connsiteX4" fmla="*/ 1435 w 8546269"/>
              <a:gd name="connsiteY4" fmla="*/ 54584 h 6478533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237159 w 8566014"/>
              <a:gd name="connsiteY3" fmla="*/ 55977 h 6423949"/>
              <a:gd name="connsiteX4" fmla="*/ 1435 w 8566014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467083 w 8566014"/>
              <a:gd name="connsiteY3" fmla="*/ 55984 h 6423949"/>
              <a:gd name="connsiteX4" fmla="*/ 1435 w 8566014"/>
              <a:gd name="connsiteY4" fmla="*/ 0 h 642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6014" h="6423949">
                <a:moveTo>
                  <a:pt x="1435" y="0"/>
                </a:moveTo>
                <a:cubicBezTo>
                  <a:pt x="-3951" y="2141316"/>
                  <a:pt x="7953" y="4282633"/>
                  <a:pt x="2567" y="6423949"/>
                </a:cubicBezTo>
                <a:lnTo>
                  <a:pt x="8566014" y="6391129"/>
                </a:lnTo>
                <a:lnTo>
                  <a:pt x="8467083" y="55984"/>
                </a:lnTo>
                <a:lnTo>
                  <a:pt x="143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4614A73F-E4AA-4E4C-905C-FB87F1B610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3201" y="234234"/>
            <a:ext cx="8996217" cy="45808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baseline="0">
                <a:ln w="12700">
                  <a:solidFill>
                    <a:schemeClr val="bg2"/>
                  </a:solidFill>
                </a:ln>
                <a:solidFill>
                  <a:schemeClr val="bg2"/>
                </a:solidFill>
                <a:latin typeface="ABeeZee" panose="02000000000000000000" pitchFamily="2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Enter Title Here</a:t>
            </a:r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31734D1-3106-4445-B7AC-84163551E6AB}"/>
              </a:ext>
            </a:extLst>
          </p:cNvPr>
          <p:cNvSpPr/>
          <p:nvPr userDrawn="1"/>
        </p:nvSpPr>
        <p:spPr>
          <a:xfrm rot="5400000">
            <a:off x="6454840" y="3102690"/>
            <a:ext cx="6576440" cy="35330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Subtitle 8">
            <a:extLst>
              <a:ext uri="{FF2B5EF4-FFF2-40B4-BE49-F238E27FC236}">
                <a16:creationId xmlns:a16="http://schemas.microsoft.com/office/drawing/2014/main" id="{8A174F1D-FF00-467F-86DC-6D2DDB3AA919}"/>
              </a:ext>
            </a:extLst>
          </p:cNvPr>
          <p:cNvSpPr txBox="1">
            <a:spLocks/>
          </p:cNvSpPr>
          <p:nvPr userDrawn="1"/>
        </p:nvSpPr>
        <p:spPr>
          <a:xfrm>
            <a:off x="9447918" y="6595204"/>
            <a:ext cx="581483" cy="25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20000"/>
              </a:lnSpc>
              <a:spcAft>
                <a:spcPts val="1200"/>
              </a:spcAft>
              <a:defRPr/>
            </a:pPr>
            <a:fld id="{4ED6C2F0-FBD1-426F-9B4C-B8329A4C5625}" type="slidenum"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>
                <a:lnSpc>
                  <a:spcPct val="120000"/>
                </a:lnSpc>
                <a:spcAft>
                  <a:spcPts val="1200"/>
                </a:spcAft>
                <a:defRPr/>
              </a:pPr>
              <a:t>‹#›</a:t>
            </a:fld>
            <a:r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GB" sz="1050">
              <a:solidFill>
                <a:schemeClr val="bg2"/>
              </a:solidFill>
              <a:latin typeface="ABeeZee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411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52B61A4-802C-4795-B531-6342DDAAC29F}"/>
              </a:ext>
            </a:extLst>
          </p:cNvPr>
          <p:cNvSpPr/>
          <p:nvPr userDrawn="1"/>
        </p:nvSpPr>
        <p:spPr>
          <a:xfrm rot="5400000">
            <a:off x="6454840" y="3102690"/>
            <a:ext cx="6576440" cy="35330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Subtitle 8">
            <a:extLst>
              <a:ext uri="{FF2B5EF4-FFF2-40B4-BE49-F238E27FC236}">
                <a16:creationId xmlns:a16="http://schemas.microsoft.com/office/drawing/2014/main" id="{43591439-98C7-4B7A-B4ED-5E7C270C2F7E}"/>
              </a:ext>
            </a:extLst>
          </p:cNvPr>
          <p:cNvSpPr txBox="1">
            <a:spLocks/>
          </p:cNvSpPr>
          <p:nvPr userDrawn="1"/>
        </p:nvSpPr>
        <p:spPr>
          <a:xfrm>
            <a:off x="9447918" y="6595204"/>
            <a:ext cx="581483" cy="25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20000"/>
              </a:lnSpc>
              <a:spcAft>
                <a:spcPts val="1200"/>
              </a:spcAft>
              <a:defRPr/>
            </a:pPr>
            <a:fld id="{4ED6C2F0-FBD1-426F-9B4C-B8329A4C5625}" type="slidenum"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>
                <a:lnSpc>
                  <a:spcPct val="120000"/>
                </a:lnSpc>
                <a:spcAft>
                  <a:spcPts val="1200"/>
                </a:spcAft>
                <a:defRPr/>
              </a:pPr>
              <a:t>‹#›</a:t>
            </a:fld>
            <a:r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GB" sz="1050">
              <a:solidFill>
                <a:schemeClr val="bg2"/>
              </a:solidFill>
              <a:latin typeface="ABeeZee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114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: Aut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E3AAD540-1946-4354-A148-CE8D031A048B}"/>
              </a:ext>
            </a:extLst>
          </p:cNvPr>
          <p:cNvSpPr/>
          <p:nvPr userDrawn="1"/>
        </p:nvSpPr>
        <p:spPr>
          <a:xfrm rot="5400000">
            <a:off x="6522310" y="3168893"/>
            <a:ext cx="6582195" cy="2212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88A2C8-001F-4418-BEF4-1F3EA8701DE2}"/>
              </a:ext>
            </a:extLst>
          </p:cNvPr>
          <p:cNvSpPr/>
          <p:nvPr userDrawn="1"/>
        </p:nvSpPr>
        <p:spPr>
          <a:xfrm rot="5400000">
            <a:off x="6522017" y="3169410"/>
            <a:ext cx="6582195" cy="220633"/>
          </a:xfrm>
          <a:prstGeom prst="rect">
            <a:avLst/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E11304F-8817-4BE7-98BB-236BA6600322}"/>
              </a:ext>
            </a:extLst>
          </p:cNvPr>
          <p:cNvSpPr/>
          <p:nvPr userDrawn="1"/>
        </p:nvSpPr>
        <p:spPr>
          <a:xfrm rot="5400000">
            <a:off x="8650085" y="903193"/>
            <a:ext cx="2194560" cy="35330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50" baseline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" name="Subtitle 8">
            <a:extLst>
              <a:ext uri="{FF2B5EF4-FFF2-40B4-BE49-F238E27FC236}">
                <a16:creationId xmlns:a16="http://schemas.microsoft.com/office/drawing/2014/main" id="{BC87AE7C-E272-4C92-877F-7950AA0D31F8}"/>
              </a:ext>
            </a:extLst>
          </p:cNvPr>
          <p:cNvSpPr txBox="1">
            <a:spLocks/>
          </p:cNvSpPr>
          <p:nvPr userDrawn="1"/>
        </p:nvSpPr>
        <p:spPr>
          <a:xfrm>
            <a:off x="9447918" y="6595204"/>
            <a:ext cx="581483" cy="25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20000"/>
              </a:lnSpc>
              <a:spcAft>
                <a:spcPts val="1200"/>
              </a:spcAft>
              <a:defRPr/>
            </a:pPr>
            <a:fld id="{4ED6C2F0-FBD1-426F-9B4C-B8329A4C5625}" type="slidenum"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>
                <a:lnSpc>
                  <a:spcPct val="120000"/>
                </a:lnSpc>
                <a:spcAft>
                  <a:spcPts val="1200"/>
                </a:spcAft>
                <a:defRPr/>
              </a:pPr>
              <a:t>‹#›</a:t>
            </a:fld>
            <a:r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GB" sz="1050">
              <a:solidFill>
                <a:schemeClr val="bg2"/>
              </a:solidFill>
              <a:latin typeface="ABeeZee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493F119-E782-47FD-8308-56C6FE94658E}"/>
              </a:ext>
            </a:extLst>
          </p:cNvPr>
          <p:cNvSpPr/>
          <p:nvPr userDrawn="1"/>
        </p:nvSpPr>
        <p:spPr>
          <a:xfrm>
            <a:off x="-15315" y="186280"/>
            <a:ext cx="9380988" cy="553998"/>
          </a:xfrm>
          <a:custGeom>
            <a:avLst/>
            <a:gdLst>
              <a:gd name="connsiteX0" fmla="*/ 104172 w 8669438"/>
              <a:gd name="connsiteY0" fmla="*/ 0 h 6423949"/>
              <a:gd name="connsiteX1" fmla="*/ 0 w 8669438"/>
              <a:gd name="connsiteY1" fmla="*/ 6423949 h 6423949"/>
              <a:gd name="connsiteX2" fmla="*/ 8669438 w 8669438"/>
              <a:gd name="connsiteY2" fmla="*/ 6308202 h 6423949"/>
              <a:gd name="connsiteX3" fmla="*/ 8599990 w 8669438"/>
              <a:gd name="connsiteY3" fmla="*/ 138896 h 6423949"/>
              <a:gd name="connsiteX4" fmla="*/ 104172 w 8669438"/>
              <a:gd name="connsiteY4" fmla="*/ 0 h 6423949"/>
              <a:gd name="connsiteX0" fmla="*/ 16157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16157 w 8581423"/>
              <a:gd name="connsiteY4" fmla="*/ 0 h 6423949"/>
              <a:gd name="connsiteX0" fmla="*/ 79025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79025 w 8581423"/>
              <a:gd name="connsiteY4" fmla="*/ 0 h 6423949"/>
              <a:gd name="connsiteX0" fmla="*/ 36589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36589 w 8581423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476821 w 8546269"/>
              <a:gd name="connsiteY3" fmla="*/ 138896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96393 w 8546269"/>
              <a:gd name="connsiteY3" fmla="*/ 138898 h 6423949"/>
              <a:gd name="connsiteX4" fmla="*/ 1435 w 8546269"/>
              <a:gd name="connsiteY4" fmla="*/ 0 h 6423949"/>
              <a:gd name="connsiteX0" fmla="*/ 1435 w 8546269"/>
              <a:gd name="connsiteY0" fmla="*/ 26944 h 6450893"/>
              <a:gd name="connsiteX1" fmla="*/ 2567 w 8546269"/>
              <a:gd name="connsiteY1" fmla="*/ 6450893 h 6450893"/>
              <a:gd name="connsiteX2" fmla="*/ 8546269 w 8546269"/>
              <a:gd name="connsiteY2" fmla="*/ 6335146 h 6450893"/>
              <a:gd name="connsiteX3" fmla="*/ 8276650 w 8546269"/>
              <a:gd name="connsiteY3" fmla="*/ 0 h 6450893"/>
              <a:gd name="connsiteX4" fmla="*/ 1435 w 8546269"/>
              <a:gd name="connsiteY4" fmla="*/ 26944 h 6450893"/>
              <a:gd name="connsiteX0" fmla="*/ 1435 w 8546269"/>
              <a:gd name="connsiteY0" fmla="*/ 82225 h 6506174"/>
              <a:gd name="connsiteX1" fmla="*/ 2567 w 8546269"/>
              <a:gd name="connsiteY1" fmla="*/ 6506174 h 6506174"/>
              <a:gd name="connsiteX2" fmla="*/ 8546269 w 8546269"/>
              <a:gd name="connsiteY2" fmla="*/ 6390427 h 6506174"/>
              <a:gd name="connsiteX3" fmla="*/ 8266777 w 8546269"/>
              <a:gd name="connsiteY3" fmla="*/ 0 h 6506174"/>
              <a:gd name="connsiteX4" fmla="*/ 1435 w 8546269"/>
              <a:gd name="connsiteY4" fmla="*/ 82225 h 6506174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66777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47032 w 8546269"/>
              <a:gd name="connsiteY3" fmla="*/ 28337 h 6423949"/>
              <a:gd name="connsiteX4" fmla="*/ 1435 w 8546269"/>
              <a:gd name="connsiteY4" fmla="*/ 0 h 6423949"/>
              <a:gd name="connsiteX0" fmla="*/ 1435 w 8546269"/>
              <a:gd name="connsiteY0" fmla="*/ 54584 h 6478533"/>
              <a:gd name="connsiteX1" fmla="*/ 2567 w 8546269"/>
              <a:gd name="connsiteY1" fmla="*/ 6478533 h 6478533"/>
              <a:gd name="connsiteX2" fmla="*/ 8546269 w 8546269"/>
              <a:gd name="connsiteY2" fmla="*/ 6362786 h 6478533"/>
              <a:gd name="connsiteX3" fmla="*/ 8227286 w 8546269"/>
              <a:gd name="connsiteY3" fmla="*/ 0 h 6478533"/>
              <a:gd name="connsiteX4" fmla="*/ 1435 w 8546269"/>
              <a:gd name="connsiteY4" fmla="*/ 54584 h 6478533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237159 w 8566014"/>
              <a:gd name="connsiteY3" fmla="*/ 55977 h 6423949"/>
              <a:gd name="connsiteX4" fmla="*/ 1435 w 8566014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467083 w 8566014"/>
              <a:gd name="connsiteY3" fmla="*/ 55984 h 6423949"/>
              <a:gd name="connsiteX4" fmla="*/ 1435 w 8566014"/>
              <a:gd name="connsiteY4" fmla="*/ 0 h 642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6014" h="6423949">
                <a:moveTo>
                  <a:pt x="1435" y="0"/>
                </a:moveTo>
                <a:cubicBezTo>
                  <a:pt x="-3951" y="2141316"/>
                  <a:pt x="7953" y="4282633"/>
                  <a:pt x="2567" y="6423949"/>
                </a:cubicBezTo>
                <a:lnTo>
                  <a:pt x="8566014" y="6391129"/>
                </a:lnTo>
                <a:lnTo>
                  <a:pt x="8467083" y="55984"/>
                </a:lnTo>
                <a:lnTo>
                  <a:pt x="143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13712576-BFF5-403B-95B0-3849732C09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3201" y="234234"/>
            <a:ext cx="8996217" cy="45808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baseline="0">
                <a:ln w="12700">
                  <a:solidFill>
                    <a:schemeClr val="bg2"/>
                  </a:solidFill>
                </a:ln>
                <a:solidFill>
                  <a:schemeClr val="bg2"/>
                </a:solidFill>
                <a:latin typeface="ABeeZee" panose="02000000000000000000" pitchFamily="2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Enter Title Here</a:t>
            </a:r>
            <a:endParaRPr lang="en-GB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263A8B0-661F-4D3E-A2C5-1A42243D55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8650096" y="933611"/>
            <a:ext cx="2177126" cy="3099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 baseline="0">
                <a:ln w="12700">
                  <a:noFill/>
                </a:ln>
                <a:solidFill>
                  <a:schemeClr val="tx1"/>
                </a:solidFill>
                <a:latin typeface="ABeeZee" panose="02000000000000000000" pitchFamily="2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Year [X]: Autumn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5672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: Sp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D4262747-9B13-463B-BAA6-FE10F988C00A}"/>
              </a:ext>
            </a:extLst>
          </p:cNvPr>
          <p:cNvSpPr/>
          <p:nvPr userDrawn="1"/>
        </p:nvSpPr>
        <p:spPr>
          <a:xfrm rot="5400000">
            <a:off x="6522310" y="3168893"/>
            <a:ext cx="6582195" cy="2212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67A564C-ACBE-4C14-8D11-6287E4B9EE93}"/>
              </a:ext>
            </a:extLst>
          </p:cNvPr>
          <p:cNvSpPr/>
          <p:nvPr userDrawn="1"/>
        </p:nvSpPr>
        <p:spPr>
          <a:xfrm rot="5400000">
            <a:off x="6522017" y="3172107"/>
            <a:ext cx="6582195" cy="220633"/>
          </a:xfrm>
          <a:prstGeom prst="rect">
            <a:avLst/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6891E85-5FB5-4F09-A97C-DE406486C7C9}"/>
              </a:ext>
            </a:extLst>
          </p:cNvPr>
          <p:cNvSpPr/>
          <p:nvPr userDrawn="1"/>
        </p:nvSpPr>
        <p:spPr>
          <a:xfrm rot="5400000">
            <a:off x="8649500" y="3094868"/>
            <a:ext cx="2194560" cy="35330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50" baseline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1" name="Subtitle 8">
            <a:extLst>
              <a:ext uri="{FF2B5EF4-FFF2-40B4-BE49-F238E27FC236}">
                <a16:creationId xmlns:a16="http://schemas.microsoft.com/office/drawing/2014/main" id="{FA685C4A-AA2D-41CA-973C-0DFA910EEECC}"/>
              </a:ext>
            </a:extLst>
          </p:cNvPr>
          <p:cNvSpPr txBox="1">
            <a:spLocks/>
          </p:cNvSpPr>
          <p:nvPr userDrawn="1"/>
        </p:nvSpPr>
        <p:spPr>
          <a:xfrm>
            <a:off x="9447918" y="6595204"/>
            <a:ext cx="581483" cy="25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20000"/>
              </a:lnSpc>
              <a:spcAft>
                <a:spcPts val="1200"/>
              </a:spcAft>
              <a:defRPr/>
            </a:pPr>
            <a:fld id="{4ED6C2F0-FBD1-426F-9B4C-B8329A4C5625}" type="slidenum"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>
                <a:lnSpc>
                  <a:spcPct val="120000"/>
                </a:lnSpc>
                <a:spcAft>
                  <a:spcPts val="1200"/>
                </a:spcAft>
                <a:defRPr/>
              </a:pPr>
              <a:t>‹#›</a:t>
            </a:fld>
            <a:r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GB" sz="1050">
              <a:solidFill>
                <a:schemeClr val="bg2"/>
              </a:solidFill>
              <a:latin typeface="ABeeZee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821EB77-BAB1-4C2E-A279-D3A8D37BB509}"/>
              </a:ext>
            </a:extLst>
          </p:cNvPr>
          <p:cNvSpPr/>
          <p:nvPr userDrawn="1"/>
        </p:nvSpPr>
        <p:spPr>
          <a:xfrm>
            <a:off x="-15315" y="186280"/>
            <a:ext cx="9380988" cy="553998"/>
          </a:xfrm>
          <a:custGeom>
            <a:avLst/>
            <a:gdLst>
              <a:gd name="connsiteX0" fmla="*/ 104172 w 8669438"/>
              <a:gd name="connsiteY0" fmla="*/ 0 h 6423949"/>
              <a:gd name="connsiteX1" fmla="*/ 0 w 8669438"/>
              <a:gd name="connsiteY1" fmla="*/ 6423949 h 6423949"/>
              <a:gd name="connsiteX2" fmla="*/ 8669438 w 8669438"/>
              <a:gd name="connsiteY2" fmla="*/ 6308202 h 6423949"/>
              <a:gd name="connsiteX3" fmla="*/ 8599990 w 8669438"/>
              <a:gd name="connsiteY3" fmla="*/ 138896 h 6423949"/>
              <a:gd name="connsiteX4" fmla="*/ 104172 w 8669438"/>
              <a:gd name="connsiteY4" fmla="*/ 0 h 6423949"/>
              <a:gd name="connsiteX0" fmla="*/ 16157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16157 w 8581423"/>
              <a:gd name="connsiteY4" fmla="*/ 0 h 6423949"/>
              <a:gd name="connsiteX0" fmla="*/ 79025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79025 w 8581423"/>
              <a:gd name="connsiteY4" fmla="*/ 0 h 6423949"/>
              <a:gd name="connsiteX0" fmla="*/ 36589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36589 w 8581423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476821 w 8546269"/>
              <a:gd name="connsiteY3" fmla="*/ 138896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96393 w 8546269"/>
              <a:gd name="connsiteY3" fmla="*/ 138898 h 6423949"/>
              <a:gd name="connsiteX4" fmla="*/ 1435 w 8546269"/>
              <a:gd name="connsiteY4" fmla="*/ 0 h 6423949"/>
              <a:gd name="connsiteX0" fmla="*/ 1435 w 8546269"/>
              <a:gd name="connsiteY0" fmla="*/ 26944 h 6450893"/>
              <a:gd name="connsiteX1" fmla="*/ 2567 w 8546269"/>
              <a:gd name="connsiteY1" fmla="*/ 6450893 h 6450893"/>
              <a:gd name="connsiteX2" fmla="*/ 8546269 w 8546269"/>
              <a:gd name="connsiteY2" fmla="*/ 6335146 h 6450893"/>
              <a:gd name="connsiteX3" fmla="*/ 8276650 w 8546269"/>
              <a:gd name="connsiteY3" fmla="*/ 0 h 6450893"/>
              <a:gd name="connsiteX4" fmla="*/ 1435 w 8546269"/>
              <a:gd name="connsiteY4" fmla="*/ 26944 h 6450893"/>
              <a:gd name="connsiteX0" fmla="*/ 1435 w 8546269"/>
              <a:gd name="connsiteY0" fmla="*/ 82225 h 6506174"/>
              <a:gd name="connsiteX1" fmla="*/ 2567 w 8546269"/>
              <a:gd name="connsiteY1" fmla="*/ 6506174 h 6506174"/>
              <a:gd name="connsiteX2" fmla="*/ 8546269 w 8546269"/>
              <a:gd name="connsiteY2" fmla="*/ 6390427 h 6506174"/>
              <a:gd name="connsiteX3" fmla="*/ 8266777 w 8546269"/>
              <a:gd name="connsiteY3" fmla="*/ 0 h 6506174"/>
              <a:gd name="connsiteX4" fmla="*/ 1435 w 8546269"/>
              <a:gd name="connsiteY4" fmla="*/ 82225 h 6506174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66777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47032 w 8546269"/>
              <a:gd name="connsiteY3" fmla="*/ 28337 h 6423949"/>
              <a:gd name="connsiteX4" fmla="*/ 1435 w 8546269"/>
              <a:gd name="connsiteY4" fmla="*/ 0 h 6423949"/>
              <a:gd name="connsiteX0" fmla="*/ 1435 w 8546269"/>
              <a:gd name="connsiteY0" fmla="*/ 54584 h 6478533"/>
              <a:gd name="connsiteX1" fmla="*/ 2567 w 8546269"/>
              <a:gd name="connsiteY1" fmla="*/ 6478533 h 6478533"/>
              <a:gd name="connsiteX2" fmla="*/ 8546269 w 8546269"/>
              <a:gd name="connsiteY2" fmla="*/ 6362786 h 6478533"/>
              <a:gd name="connsiteX3" fmla="*/ 8227286 w 8546269"/>
              <a:gd name="connsiteY3" fmla="*/ 0 h 6478533"/>
              <a:gd name="connsiteX4" fmla="*/ 1435 w 8546269"/>
              <a:gd name="connsiteY4" fmla="*/ 54584 h 6478533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237159 w 8566014"/>
              <a:gd name="connsiteY3" fmla="*/ 55977 h 6423949"/>
              <a:gd name="connsiteX4" fmla="*/ 1435 w 8566014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467083 w 8566014"/>
              <a:gd name="connsiteY3" fmla="*/ 55984 h 6423949"/>
              <a:gd name="connsiteX4" fmla="*/ 1435 w 8566014"/>
              <a:gd name="connsiteY4" fmla="*/ 0 h 642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6014" h="6423949">
                <a:moveTo>
                  <a:pt x="1435" y="0"/>
                </a:moveTo>
                <a:cubicBezTo>
                  <a:pt x="-3951" y="2141316"/>
                  <a:pt x="7953" y="4282633"/>
                  <a:pt x="2567" y="6423949"/>
                </a:cubicBezTo>
                <a:lnTo>
                  <a:pt x="8566014" y="6391129"/>
                </a:lnTo>
                <a:lnTo>
                  <a:pt x="8467083" y="55984"/>
                </a:lnTo>
                <a:lnTo>
                  <a:pt x="143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3619BB4-F44D-4053-A497-813CEFE5C6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3201" y="234234"/>
            <a:ext cx="8996217" cy="45808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baseline="0">
                <a:ln w="12700">
                  <a:solidFill>
                    <a:schemeClr val="bg2"/>
                  </a:solidFill>
                </a:ln>
                <a:solidFill>
                  <a:schemeClr val="bg2"/>
                </a:solidFill>
                <a:latin typeface="ABeeZee" panose="02000000000000000000" pitchFamily="2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Enter Title Here</a:t>
            </a:r>
            <a:endParaRPr lang="en-GB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54D605F7-8B20-4FCD-BD86-3C9E42724BB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8650096" y="3104931"/>
            <a:ext cx="2177126" cy="3099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 baseline="0">
                <a:ln w="12700">
                  <a:noFill/>
                </a:ln>
                <a:solidFill>
                  <a:schemeClr val="tx1"/>
                </a:solidFill>
                <a:latin typeface="ABeeZee" panose="02000000000000000000" pitchFamily="2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Year [X]: Spring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367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: Sum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7CC29789-1A03-496E-B582-58E8B87FB828}"/>
              </a:ext>
            </a:extLst>
          </p:cNvPr>
          <p:cNvSpPr/>
          <p:nvPr userDrawn="1"/>
        </p:nvSpPr>
        <p:spPr>
          <a:xfrm rot="5400000">
            <a:off x="6522310" y="3168893"/>
            <a:ext cx="6582195" cy="2212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3FC3646-2EE4-4FAF-90D2-A3928242C367}"/>
              </a:ext>
            </a:extLst>
          </p:cNvPr>
          <p:cNvSpPr/>
          <p:nvPr userDrawn="1"/>
        </p:nvSpPr>
        <p:spPr>
          <a:xfrm rot="5400000">
            <a:off x="6522017" y="3172107"/>
            <a:ext cx="6582195" cy="220633"/>
          </a:xfrm>
          <a:prstGeom prst="rect">
            <a:avLst/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863FDE2-0AD5-46B2-BD0E-E131EEA68CB9}"/>
              </a:ext>
            </a:extLst>
          </p:cNvPr>
          <p:cNvSpPr/>
          <p:nvPr userDrawn="1"/>
        </p:nvSpPr>
        <p:spPr>
          <a:xfrm rot="5400000">
            <a:off x="8649498" y="5296671"/>
            <a:ext cx="2194560" cy="35330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pc="50" baseline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9" name="Subtitle 8">
            <a:extLst>
              <a:ext uri="{FF2B5EF4-FFF2-40B4-BE49-F238E27FC236}">
                <a16:creationId xmlns:a16="http://schemas.microsoft.com/office/drawing/2014/main" id="{41372C21-26B3-44BF-B17D-BDB4CB837A9E}"/>
              </a:ext>
            </a:extLst>
          </p:cNvPr>
          <p:cNvSpPr txBox="1">
            <a:spLocks/>
          </p:cNvSpPr>
          <p:nvPr userDrawn="1"/>
        </p:nvSpPr>
        <p:spPr>
          <a:xfrm>
            <a:off x="9447918" y="6595204"/>
            <a:ext cx="581483" cy="25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20000"/>
              </a:lnSpc>
              <a:spcAft>
                <a:spcPts val="1200"/>
              </a:spcAft>
              <a:defRPr/>
            </a:pPr>
            <a:fld id="{4ED6C2F0-FBD1-426F-9B4C-B8329A4C5625}" type="slidenum"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>
                <a:lnSpc>
                  <a:spcPct val="120000"/>
                </a:lnSpc>
                <a:spcAft>
                  <a:spcPts val="1200"/>
                </a:spcAft>
                <a:defRPr/>
              </a:pPr>
              <a:t>‹#›</a:t>
            </a:fld>
            <a:r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GB" sz="1050">
              <a:solidFill>
                <a:schemeClr val="bg2"/>
              </a:solidFill>
              <a:latin typeface="ABeeZee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579B1C84-B86B-4652-9F0C-4E5DCB36F611}"/>
              </a:ext>
            </a:extLst>
          </p:cNvPr>
          <p:cNvSpPr/>
          <p:nvPr userDrawn="1"/>
        </p:nvSpPr>
        <p:spPr>
          <a:xfrm>
            <a:off x="-15315" y="186280"/>
            <a:ext cx="9380988" cy="553998"/>
          </a:xfrm>
          <a:custGeom>
            <a:avLst/>
            <a:gdLst>
              <a:gd name="connsiteX0" fmla="*/ 104172 w 8669438"/>
              <a:gd name="connsiteY0" fmla="*/ 0 h 6423949"/>
              <a:gd name="connsiteX1" fmla="*/ 0 w 8669438"/>
              <a:gd name="connsiteY1" fmla="*/ 6423949 h 6423949"/>
              <a:gd name="connsiteX2" fmla="*/ 8669438 w 8669438"/>
              <a:gd name="connsiteY2" fmla="*/ 6308202 h 6423949"/>
              <a:gd name="connsiteX3" fmla="*/ 8599990 w 8669438"/>
              <a:gd name="connsiteY3" fmla="*/ 138896 h 6423949"/>
              <a:gd name="connsiteX4" fmla="*/ 104172 w 8669438"/>
              <a:gd name="connsiteY4" fmla="*/ 0 h 6423949"/>
              <a:gd name="connsiteX0" fmla="*/ 16157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16157 w 8581423"/>
              <a:gd name="connsiteY4" fmla="*/ 0 h 6423949"/>
              <a:gd name="connsiteX0" fmla="*/ 79025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79025 w 8581423"/>
              <a:gd name="connsiteY4" fmla="*/ 0 h 6423949"/>
              <a:gd name="connsiteX0" fmla="*/ 36589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36589 w 8581423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476821 w 8546269"/>
              <a:gd name="connsiteY3" fmla="*/ 138896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96393 w 8546269"/>
              <a:gd name="connsiteY3" fmla="*/ 138898 h 6423949"/>
              <a:gd name="connsiteX4" fmla="*/ 1435 w 8546269"/>
              <a:gd name="connsiteY4" fmla="*/ 0 h 6423949"/>
              <a:gd name="connsiteX0" fmla="*/ 1435 w 8546269"/>
              <a:gd name="connsiteY0" fmla="*/ 26944 h 6450893"/>
              <a:gd name="connsiteX1" fmla="*/ 2567 w 8546269"/>
              <a:gd name="connsiteY1" fmla="*/ 6450893 h 6450893"/>
              <a:gd name="connsiteX2" fmla="*/ 8546269 w 8546269"/>
              <a:gd name="connsiteY2" fmla="*/ 6335146 h 6450893"/>
              <a:gd name="connsiteX3" fmla="*/ 8276650 w 8546269"/>
              <a:gd name="connsiteY3" fmla="*/ 0 h 6450893"/>
              <a:gd name="connsiteX4" fmla="*/ 1435 w 8546269"/>
              <a:gd name="connsiteY4" fmla="*/ 26944 h 6450893"/>
              <a:gd name="connsiteX0" fmla="*/ 1435 w 8546269"/>
              <a:gd name="connsiteY0" fmla="*/ 82225 h 6506174"/>
              <a:gd name="connsiteX1" fmla="*/ 2567 w 8546269"/>
              <a:gd name="connsiteY1" fmla="*/ 6506174 h 6506174"/>
              <a:gd name="connsiteX2" fmla="*/ 8546269 w 8546269"/>
              <a:gd name="connsiteY2" fmla="*/ 6390427 h 6506174"/>
              <a:gd name="connsiteX3" fmla="*/ 8266777 w 8546269"/>
              <a:gd name="connsiteY3" fmla="*/ 0 h 6506174"/>
              <a:gd name="connsiteX4" fmla="*/ 1435 w 8546269"/>
              <a:gd name="connsiteY4" fmla="*/ 82225 h 6506174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66777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47032 w 8546269"/>
              <a:gd name="connsiteY3" fmla="*/ 28337 h 6423949"/>
              <a:gd name="connsiteX4" fmla="*/ 1435 w 8546269"/>
              <a:gd name="connsiteY4" fmla="*/ 0 h 6423949"/>
              <a:gd name="connsiteX0" fmla="*/ 1435 w 8546269"/>
              <a:gd name="connsiteY0" fmla="*/ 54584 h 6478533"/>
              <a:gd name="connsiteX1" fmla="*/ 2567 w 8546269"/>
              <a:gd name="connsiteY1" fmla="*/ 6478533 h 6478533"/>
              <a:gd name="connsiteX2" fmla="*/ 8546269 w 8546269"/>
              <a:gd name="connsiteY2" fmla="*/ 6362786 h 6478533"/>
              <a:gd name="connsiteX3" fmla="*/ 8227286 w 8546269"/>
              <a:gd name="connsiteY3" fmla="*/ 0 h 6478533"/>
              <a:gd name="connsiteX4" fmla="*/ 1435 w 8546269"/>
              <a:gd name="connsiteY4" fmla="*/ 54584 h 6478533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237159 w 8566014"/>
              <a:gd name="connsiteY3" fmla="*/ 55977 h 6423949"/>
              <a:gd name="connsiteX4" fmla="*/ 1435 w 8566014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467083 w 8566014"/>
              <a:gd name="connsiteY3" fmla="*/ 55984 h 6423949"/>
              <a:gd name="connsiteX4" fmla="*/ 1435 w 8566014"/>
              <a:gd name="connsiteY4" fmla="*/ 0 h 642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6014" h="6423949">
                <a:moveTo>
                  <a:pt x="1435" y="0"/>
                </a:moveTo>
                <a:cubicBezTo>
                  <a:pt x="-3951" y="2141316"/>
                  <a:pt x="7953" y="4282633"/>
                  <a:pt x="2567" y="6423949"/>
                </a:cubicBezTo>
                <a:lnTo>
                  <a:pt x="8566014" y="6391129"/>
                </a:lnTo>
                <a:lnTo>
                  <a:pt x="8467083" y="55984"/>
                </a:lnTo>
                <a:lnTo>
                  <a:pt x="143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C8ABC1D7-0344-4112-AFC2-A750009474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3201" y="234234"/>
            <a:ext cx="8996217" cy="45808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baseline="0">
                <a:ln w="12700">
                  <a:solidFill>
                    <a:schemeClr val="bg2"/>
                  </a:solidFill>
                </a:ln>
                <a:solidFill>
                  <a:schemeClr val="bg2"/>
                </a:solidFill>
                <a:latin typeface="ABeeZee" panose="02000000000000000000" pitchFamily="2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Enter Title Here</a:t>
            </a:r>
            <a:endParaRPr lang="en-GB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CCF3D00-6B01-4823-819F-FA5A7C1929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 rot="16200000">
            <a:off x="8650096" y="5306737"/>
            <a:ext cx="2177126" cy="30990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 b="1" baseline="0">
                <a:ln w="12700">
                  <a:noFill/>
                </a:ln>
                <a:solidFill>
                  <a:schemeClr val="tx1"/>
                </a:solidFill>
                <a:latin typeface="ABeeZee" panose="02000000000000000000" pitchFamily="2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Year [X]: Summer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6520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BFDACAE-FFCA-4540-B02E-7784428003E3}"/>
              </a:ext>
            </a:extLst>
          </p:cNvPr>
          <p:cNvSpPr/>
          <p:nvPr userDrawn="1"/>
        </p:nvSpPr>
        <p:spPr>
          <a:xfrm>
            <a:off x="-15315" y="186280"/>
            <a:ext cx="8124669" cy="553998"/>
          </a:xfrm>
          <a:custGeom>
            <a:avLst/>
            <a:gdLst>
              <a:gd name="connsiteX0" fmla="*/ 104172 w 8669438"/>
              <a:gd name="connsiteY0" fmla="*/ 0 h 6423949"/>
              <a:gd name="connsiteX1" fmla="*/ 0 w 8669438"/>
              <a:gd name="connsiteY1" fmla="*/ 6423949 h 6423949"/>
              <a:gd name="connsiteX2" fmla="*/ 8669438 w 8669438"/>
              <a:gd name="connsiteY2" fmla="*/ 6308202 h 6423949"/>
              <a:gd name="connsiteX3" fmla="*/ 8599990 w 8669438"/>
              <a:gd name="connsiteY3" fmla="*/ 138896 h 6423949"/>
              <a:gd name="connsiteX4" fmla="*/ 104172 w 8669438"/>
              <a:gd name="connsiteY4" fmla="*/ 0 h 6423949"/>
              <a:gd name="connsiteX0" fmla="*/ 16157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16157 w 8581423"/>
              <a:gd name="connsiteY4" fmla="*/ 0 h 6423949"/>
              <a:gd name="connsiteX0" fmla="*/ 79025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79025 w 8581423"/>
              <a:gd name="connsiteY4" fmla="*/ 0 h 6423949"/>
              <a:gd name="connsiteX0" fmla="*/ 36589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36589 w 8581423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476821 w 8546269"/>
              <a:gd name="connsiteY3" fmla="*/ 138896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96393 w 8546269"/>
              <a:gd name="connsiteY3" fmla="*/ 138898 h 6423949"/>
              <a:gd name="connsiteX4" fmla="*/ 1435 w 8546269"/>
              <a:gd name="connsiteY4" fmla="*/ 0 h 6423949"/>
              <a:gd name="connsiteX0" fmla="*/ 1435 w 8546269"/>
              <a:gd name="connsiteY0" fmla="*/ 26944 h 6450893"/>
              <a:gd name="connsiteX1" fmla="*/ 2567 w 8546269"/>
              <a:gd name="connsiteY1" fmla="*/ 6450893 h 6450893"/>
              <a:gd name="connsiteX2" fmla="*/ 8546269 w 8546269"/>
              <a:gd name="connsiteY2" fmla="*/ 6335146 h 6450893"/>
              <a:gd name="connsiteX3" fmla="*/ 8276650 w 8546269"/>
              <a:gd name="connsiteY3" fmla="*/ 0 h 6450893"/>
              <a:gd name="connsiteX4" fmla="*/ 1435 w 8546269"/>
              <a:gd name="connsiteY4" fmla="*/ 26944 h 6450893"/>
              <a:gd name="connsiteX0" fmla="*/ 1435 w 8546269"/>
              <a:gd name="connsiteY0" fmla="*/ 82225 h 6506174"/>
              <a:gd name="connsiteX1" fmla="*/ 2567 w 8546269"/>
              <a:gd name="connsiteY1" fmla="*/ 6506174 h 6506174"/>
              <a:gd name="connsiteX2" fmla="*/ 8546269 w 8546269"/>
              <a:gd name="connsiteY2" fmla="*/ 6390427 h 6506174"/>
              <a:gd name="connsiteX3" fmla="*/ 8266777 w 8546269"/>
              <a:gd name="connsiteY3" fmla="*/ 0 h 6506174"/>
              <a:gd name="connsiteX4" fmla="*/ 1435 w 8546269"/>
              <a:gd name="connsiteY4" fmla="*/ 82225 h 6506174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66777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47032 w 8546269"/>
              <a:gd name="connsiteY3" fmla="*/ 28337 h 6423949"/>
              <a:gd name="connsiteX4" fmla="*/ 1435 w 8546269"/>
              <a:gd name="connsiteY4" fmla="*/ 0 h 6423949"/>
              <a:gd name="connsiteX0" fmla="*/ 1435 w 8546269"/>
              <a:gd name="connsiteY0" fmla="*/ 54584 h 6478533"/>
              <a:gd name="connsiteX1" fmla="*/ 2567 w 8546269"/>
              <a:gd name="connsiteY1" fmla="*/ 6478533 h 6478533"/>
              <a:gd name="connsiteX2" fmla="*/ 8546269 w 8546269"/>
              <a:gd name="connsiteY2" fmla="*/ 6362786 h 6478533"/>
              <a:gd name="connsiteX3" fmla="*/ 8227286 w 8546269"/>
              <a:gd name="connsiteY3" fmla="*/ 0 h 6478533"/>
              <a:gd name="connsiteX4" fmla="*/ 1435 w 8546269"/>
              <a:gd name="connsiteY4" fmla="*/ 54584 h 6478533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237159 w 8566014"/>
              <a:gd name="connsiteY3" fmla="*/ 55977 h 6423949"/>
              <a:gd name="connsiteX4" fmla="*/ 1435 w 8566014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467083 w 8566014"/>
              <a:gd name="connsiteY3" fmla="*/ 55984 h 6423949"/>
              <a:gd name="connsiteX4" fmla="*/ 1435 w 8566014"/>
              <a:gd name="connsiteY4" fmla="*/ 0 h 642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6014" h="6423949">
                <a:moveTo>
                  <a:pt x="1435" y="0"/>
                </a:moveTo>
                <a:cubicBezTo>
                  <a:pt x="-3951" y="2141316"/>
                  <a:pt x="7953" y="4282633"/>
                  <a:pt x="2567" y="6423949"/>
                </a:cubicBezTo>
                <a:lnTo>
                  <a:pt x="8566014" y="6391129"/>
                </a:lnTo>
                <a:lnTo>
                  <a:pt x="8467083" y="55984"/>
                </a:lnTo>
                <a:lnTo>
                  <a:pt x="143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4614A73F-E4AA-4E4C-905C-FB87F1B610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3201" y="234234"/>
            <a:ext cx="7701237" cy="45808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000" b="0" baseline="0">
                <a:ln w="12700">
                  <a:solidFill>
                    <a:schemeClr val="bg2"/>
                  </a:solidFill>
                </a:ln>
                <a:solidFill>
                  <a:schemeClr val="bg2"/>
                </a:solidFill>
                <a:latin typeface="ABeeZee" panose="02000000000000000000" pitchFamily="2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Enter Title Here</a:t>
            </a:r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31734D1-3106-4445-B7AC-84163551E6AB}"/>
              </a:ext>
            </a:extLst>
          </p:cNvPr>
          <p:cNvSpPr/>
          <p:nvPr userDrawn="1"/>
        </p:nvSpPr>
        <p:spPr>
          <a:xfrm rot="5400000">
            <a:off x="6454840" y="3102690"/>
            <a:ext cx="6576440" cy="3533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Subtitle 8">
            <a:extLst>
              <a:ext uri="{FF2B5EF4-FFF2-40B4-BE49-F238E27FC236}">
                <a16:creationId xmlns:a16="http://schemas.microsoft.com/office/drawing/2014/main" id="{8A174F1D-FF00-467F-86DC-6D2DDB3AA919}"/>
              </a:ext>
            </a:extLst>
          </p:cNvPr>
          <p:cNvSpPr txBox="1">
            <a:spLocks/>
          </p:cNvSpPr>
          <p:nvPr userDrawn="1"/>
        </p:nvSpPr>
        <p:spPr>
          <a:xfrm>
            <a:off x="9447918" y="6595204"/>
            <a:ext cx="581483" cy="25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20000"/>
              </a:lnSpc>
              <a:spcAft>
                <a:spcPts val="1200"/>
              </a:spcAft>
              <a:defRPr/>
            </a:pPr>
            <a:fld id="{4ED6C2F0-FBD1-426F-9B4C-B8329A4C5625}" type="slidenum"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>
                <a:lnSpc>
                  <a:spcPct val="120000"/>
                </a:lnSpc>
                <a:spcAft>
                  <a:spcPts val="1200"/>
                </a:spcAft>
                <a:defRPr/>
              </a:pPr>
              <a:t>‹#›</a:t>
            </a:fld>
            <a:r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GB" sz="1050">
              <a:solidFill>
                <a:schemeClr val="bg2"/>
              </a:solidFill>
              <a:latin typeface="ABeeZee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14D5FAE-B3DA-440B-B9B1-CC99DF6E9BB6}"/>
              </a:ext>
            </a:extLst>
          </p:cNvPr>
          <p:cNvGrpSpPr/>
          <p:nvPr userDrawn="1"/>
        </p:nvGrpSpPr>
        <p:grpSpPr>
          <a:xfrm>
            <a:off x="8354346" y="-8675"/>
            <a:ext cx="1065321" cy="748952"/>
            <a:chOff x="8354346" y="-8675"/>
            <a:chExt cx="1065321" cy="74895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F5DC7CBA-B04C-4A9A-95D8-9DDCD02838BF}"/>
                </a:ext>
              </a:extLst>
            </p:cNvPr>
            <p:cNvGrpSpPr/>
            <p:nvPr userDrawn="1"/>
          </p:nvGrpSpPr>
          <p:grpSpPr>
            <a:xfrm>
              <a:off x="8354346" y="-8675"/>
              <a:ext cx="1065321" cy="748952"/>
              <a:chOff x="8354346" y="-8675"/>
              <a:chExt cx="1065321" cy="748952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0524B3D1-0562-4366-BC70-46125858E286}"/>
                  </a:ext>
                </a:extLst>
              </p:cNvPr>
              <p:cNvSpPr/>
              <p:nvPr userDrawn="1"/>
            </p:nvSpPr>
            <p:spPr>
              <a:xfrm rot="16200000">
                <a:off x="8512531" y="-166860"/>
                <a:ext cx="748952" cy="1065321"/>
              </a:xfrm>
              <a:custGeom>
                <a:avLst/>
                <a:gdLst>
                  <a:gd name="connsiteX0" fmla="*/ 104172 w 8669438"/>
                  <a:gd name="connsiteY0" fmla="*/ 0 h 6423949"/>
                  <a:gd name="connsiteX1" fmla="*/ 0 w 8669438"/>
                  <a:gd name="connsiteY1" fmla="*/ 6423949 h 6423949"/>
                  <a:gd name="connsiteX2" fmla="*/ 8669438 w 8669438"/>
                  <a:gd name="connsiteY2" fmla="*/ 6308202 h 6423949"/>
                  <a:gd name="connsiteX3" fmla="*/ 8599990 w 8669438"/>
                  <a:gd name="connsiteY3" fmla="*/ 138896 h 6423949"/>
                  <a:gd name="connsiteX4" fmla="*/ 104172 w 8669438"/>
                  <a:gd name="connsiteY4" fmla="*/ 0 h 6423949"/>
                  <a:gd name="connsiteX0" fmla="*/ 183248 w 8669438"/>
                  <a:gd name="connsiteY0" fmla="*/ 3 h 6423935"/>
                  <a:gd name="connsiteX1" fmla="*/ 0 w 8669438"/>
                  <a:gd name="connsiteY1" fmla="*/ 6423935 h 6423935"/>
                  <a:gd name="connsiteX2" fmla="*/ 8669438 w 8669438"/>
                  <a:gd name="connsiteY2" fmla="*/ 6308188 h 6423935"/>
                  <a:gd name="connsiteX3" fmla="*/ 8599990 w 8669438"/>
                  <a:gd name="connsiteY3" fmla="*/ 138882 h 6423935"/>
                  <a:gd name="connsiteX4" fmla="*/ 183248 w 8669438"/>
                  <a:gd name="connsiteY4" fmla="*/ 3 h 6423935"/>
                  <a:gd name="connsiteX0" fmla="*/ 25077 w 8511267"/>
                  <a:gd name="connsiteY0" fmla="*/ 3 h 6441408"/>
                  <a:gd name="connsiteX1" fmla="*/ -3 w 8511267"/>
                  <a:gd name="connsiteY1" fmla="*/ 6441405 h 6441408"/>
                  <a:gd name="connsiteX2" fmla="*/ 8511267 w 8511267"/>
                  <a:gd name="connsiteY2" fmla="*/ 6308188 h 6441408"/>
                  <a:gd name="connsiteX3" fmla="*/ 8441819 w 8511267"/>
                  <a:gd name="connsiteY3" fmla="*/ 138882 h 6441408"/>
                  <a:gd name="connsiteX4" fmla="*/ 25077 w 8511267"/>
                  <a:gd name="connsiteY4" fmla="*/ 3 h 6441408"/>
                  <a:gd name="connsiteX0" fmla="*/ 3 w 8486193"/>
                  <a:gd name="connsiteY0" fmla="*/ 3 h 6423976"/>
                  <a:gd name="connsiteX1" fmla="*/ 22387 w 8486193"/>
                  <a:gd name="connsiteY1" fmla="*/ 6423973 h 6423976"/>
                  <a:gd name="connsiteX2" fmla="*/ 8486193 w 8486193"/>
                  <a:gd name="connsiteY2" fmla="*/ 6308188 h 6423976"/>
                  <a:gd name="connsiteX3" fmla="*/ 8416745 w 8486193"/>
                  <a:gd name="connsiteY3" fmla="*/ 138882 h 6423976"/>
                  <a:gd name="connsiteX4" fmla="*/ 3 w 8486193"/>
                  <a:gd name="connsiteY4" fmla="*/ 3 h 6423976"/>
                  <a:gd name="connsiteX0" fmla="*/ 10681 w 8496871"/>
                  <a:gd name="connsiteY0" fmla="*/ 3 h 6423990"/>
                  <a:gd name="connsiteX1" fmla="*/ 1447 w 8496871"/>
                  <a:gd name="connsiteY1" fmla="*/ 6423993 h 6423990"/>
                  <a:gd name="connsiteX2" fmla="*/ 8496871 w 8496871"/>
                  <a:gd name="connsiteY2" fmla="*/ 6308188 h 6423990"/>
                  <a:gd name="connsiteX3" fmla="*/ 8427423 w 8496871"/>
                  <a:gd name="connsiteY3" fmla="*/ 138882 h 6423990"/>
                  <a:gd name="connsiteX4" fmla="*/ 10681 w 8496871"/>
                  <a:gd name="connsiteY4" fmla="*/ 3 h 6423990"/>
                  <a:gd name="connsiteX0" fmla="*/ 10681 w 8508366"/>
                  <a:gd name="connsiteY0" fmla="*/ 3 h 6423990"/>
                  <a:gd name="connsiteX1" fmla="*/ 1447 w 8508366"/>
                  <a:gd name="connsiteY1" fmla="*/ 6423993 h 6423990"/>
                  <a:gd name="connsiteX2" fmla="*/ 8496871 w 8508366"/>
                  <a:gd name="connsiteY2" fmla="*/ 6308188 h 6423990"/>
                  <a:gd name="connsiteX3" fmla="*/ 8508363 w 8508366"/>
                  <a:gd name="connsiteY3" fmla="*/ 208707 h 6423990"/>
                  <a:gd name="connsiteX4" fmla="*/ 10681 w 8508366"/>
                  <a:gd name="connsiteY4" fmla="*/ 3 h 6423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08366" h="6423990">
                    <a:moveTo>
                      <a:pt x="10681" y="3"/>
                    </a:moveTo>
                    <a:cubicBezTo>
                      <a:pt x="18142" y="2141326"/>
                      <a:pt x="-6014" y="4282670"/>
                      <a:pt x="1447" y="6423993"/>
                    </a:cubicBezTo>
                    <a:lnTo>
                      <a:pt x="8496871" y="6308188"/>
                    </a:lnTo>
                    <a:cubicBezTo>
                      <a:pt x="8500702" y="4275028"/>
                      <a:pt x="8504532" y="2241867"/>
                      <a:pt x="8508363" y="208707"/>
                    </a:cubicBezTo>
                    <a:lnTo>
                      <a:pt x="10681" y="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971190AA-8B2F-48CE-9BCE-EE495CA06FE0}"/>
                  </a:ext>
                </a:extLst>
              </p:cNvPr>
              <p:cNvSpPr/>
              <p:nvPr/>
            </p:nvSpPr>
            <p:spPr>
              <a:xfrm>
                <a:off x="8620635" y="103977"/>
                <a:ext cx="553673" cy="55367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F97A3519-E8E9-4886-832A-A49A42965B3E}"/>
                  </a:ext>
                </a:extLst>
              </p:cNvPr>
              <p:cNvSpPr/>
              <p:nvPr/>
            </p:nvSpPr>
            <p:spPr>
              <a:xfrm>
                <a:off x="8620635" y="103819"/>
                <a:ext cx="554041" cy="554041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E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22" name="Picture 21" descr="Icon&#10;&#10;Description automatically generated">
              <a:extLst>
                <a:ext uri="{FF2B5EF4-FFF2-40B4-BE49-F238E27FC236}">
                  <a16:creationId xmlns:a16="http://schemas.microsoft.com/office/drawing/2014/main" id="{6CA8C167-446C-4024-B075-51B27E905D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49666" y="213202"/>
              <a:ext cx="461950" cy="41295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7876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52B61A4-802C-4795-B531-6342DDAAC29F}"/>
              </a:ext>
            </a:extLst>
          </p:cNvPr>
          <p:cNvSpPr/>
          <p:nvPr userDrawn="1"/>
        </p:nvSpPr>
        <p:spPr>
          <a:xfrm rot="5400000">
            <a:off x="6454840" y="3102690"/>
            <a:ext cx="6576440" cy="3533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Subtitle 8">
            <a:extLst>
              <a:ext uri="{FF2B5EF4-FFF2-40B4-BE49-F238E27FC236}">
                <a16:creationId xmlns:a16="http://schemas.microsoft.com/office/drawing/2014/main" id="{43591439-98C7-4B7A-B4ED-5E7C270C2F7E}"/>
              </a:ext>
            </a:extLst>
          </p:cNvPr>
          <p:cNvSpPr txBox="1">
            <a:spLocks/>
          </p:cNvSpPr>
          <p:nvPr userDrawn="1"/>
        </p:nvSpPr>
        <p:spPr>
          <a:xfrm>
            <a:off x="9447918" y="6595204"/>
            <a:ext cx="581483" cy="25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20000"/>
              </a:lnSpc>
              <a:spcAft>
                <a:spcPts val="1200"/>
              </a:spcAft>
              <a:defRPr/>
            </a:pPr>
            <a:fld id="{4ED6C2F0-FBD1-426F-9B4C-B8329A4C5625}" type="slidenum"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>
                <a:lnSpc>
                  <a:spcPct val="120000"/>
                </a:lnSpc>
                <a:spcAft>
                  <a:spcPts val="1200"/>
                </a:spcAft>
                <a:defRPr/>
              </a:pPr>
              <a:t>‹#›</a:t>
            </a:fld>
            <a:r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GB" sz="1050">
              <a:solidFill>
                <a:schemeClr val="bg2"/>
              </a:solidFill>
              <a:latin typeface="ABeeZee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787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3: Aut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957C279-D0FE-4860-935F-C55F4C9B8DA2}"/>
              </a:ext>
            </a:extLst>
          </p:cNvPr>
          <p:cNvSpPr/>
          <p:nvPr userDrawn="1"/>
        </p:nvSpPr>
        <p:spPr>
          <a:xfrm>
            <a:off x="-15315" y="186280"/>
            <a:ext cx="8124669" cy="553998"/>
          </a:xfrm>
          <a:custGeom>
            <a:avLst/>
            <a:gdLst>
              <a:gd name="connsiteX0" fmla="*/ 104172 w 8669438"/>
              <a:gd name="connsiteY0" fmla="*/ 0 h 6423949"/>
              <a:gd name="connsiteX1" fmla="*/ 0 w 8669438"/>
              <a:gd name="connsiteY1" fmla="*/ 6423949 h 6423949"/>
              <a:gd name="connsiteX2" fmla="*/ 8669438 w 8669438"/>
              <a:gd name="connsiteY2" fmla="*/ 6308202 h 6423949"/>
              <a:gd name="connsiteX3" fmla="*/ 8599990 w 8669438"/>
              <a:gd name="connsiteY3" fmla="*/ 138896 h 6423949"/>
              <a:gd name="connsiteX4" fmla="*/ 104172 w 8669438"/>
              <a:gd name="connsiteY4" fmla="*/ 0 h 6423949"/>
              <a:gd name="connsiteX0" fmla="*/ 16157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16157 w 8581423"/>
              <a:gd name="connsiteY4" fmla="*/ 0 h 6423949"/>
              <a:gd name="connsiteX0" fmla="*/ 79025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79025 w 8581423"/>
              <a:gd name="connsiteY4" fmla="*/ 0 h 6423949"/>
              <a:gd name="connsiteX0" fmla="*/ 36589 w 8581423"/>
              <a:gd name="connsiteY0" fmla="*/ 0 h 6423949"/>
              <a:gd name="connsiteX1" fmla="*/ 0 w 8581423"/>
              <a:gd name="connsiteY1" fmla="*/ 6423949 h 6423949"/>
              <a:gd name="connsiteX2" fmla="*/ 8581423 w 8581423"/>
              <a:gd name="connsiteY2" fmla="*/ 6308202 h 6423949"/>
              <a:gd name="connsiteX3" fmla="*/ 8511975 w 8581423"/>
              <a:gd name="connsiteY3" fmla="*/ 138896 h 6423949"/>
              <a:gd name="connsiteX4" fmla="*/ 36589 w 8581423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476821 w 8546269"/>
              <a:gd name="connsiteY3" fmla="*/ 138896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96393 w 8546269"/>
              <a:gd name="connsiteY3" fmla="*/ 138898 h 6423949"/>
              <a:gd name="connsiteX4" fmla="*/ 1435 w 8546269"/>
              <a:gd name="connsiteY4" fmla="*/ 0 h 6423949"/>
              <a:gd name="connsiteX0" fmla="*/ 1435 w 8546269"/>
              <a:gd name="connsiteY0" fmla="*/ 26944 h 6450893"/>
              <a:gd name="connsiteX1" fmla="*/ 2567 w 8546269"/>
              <a:gd name="connsiteY1" fmla="*/ 6450893 h 6450893"/>
              <a:gd name="connsiteX2" fmla="*/ 8546269 w 8546269"/>
              <a:gd name="connsiteY2" fmla="*/ 6335146 h 6450893"/>
              <a:gd name="connsiteX3" fmla="*/ 8276650 w 8546269"/>
              <a:gd name="connsiteY3" fmla="*/ 0 h 6450893"/>
              <a:gd name="connsiteX4" fmla="*/ 1435 w 8546269"/>
              <a:gd name="connsiteY4" fmla="*/ 26944 h 6450893"/>
              <a:gd name="connsiteX0" fmla="*/ 1435 w 8546269"/>
              <a:gd name="connsiteY0" fmla="*/ 82225 h 6506174"/>
              <a:gd name="connsiteX1" fmla="*/ 2567 w 8546269"/>
              <a:gd name="connsiteY1" fmla="*/ 6506174 h 6506174"/>
              <a:gd name="connsiteX2" fmla="*/ 8546269 w 8546269"/>
              <a:gd name="connsiteY2" fmla="*/ 6390427 h 6506174"/>
              <a:gd name="connsiteX3" fmla="*/ 8266777 w 8546269"/>
              <a:gd name="connsiteY3" fmla="*/ 0 h 6506174"/>
              <a:gd name="connsiteX4" fmla="*/ 1435 w 8546269"/>
              <a:gd name="connsiteY4" fmla="*/ 82225 h 6506174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66777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47032 w 8546269"/>
              <a:gd name="connsiteY3" fmla="*/ 28337 h 6423949"/>
              <a:gd name="connsiteX4" fmla="*/ 1435 w 8546269"/>
              <a:gd name="connsiteY4" fmla="*/ 0 h 6423949"/>
              <a:gd name="connsiteX0" fmla="*/ 1435 w 8546269"/>
              <a:gd name="connsiteY0" fmla="*/ 54584 h 6478533"/>
              <a:gd name="connsiteX1" fmla="*/ 2567 w 8546269"/>
              <a:gd name="connsiteY1" fmla="*/ 6478533 h 6478533"/>
              <a:gd name="connsiteX2" fmla="*/ 8546269 w 8546269"/>
              <a:gd name="connsiteY2" fmla="*/ 6362786 h 6478533"/>
              <a:gd name="connsiteX3" fmla="*/ 8227286 w 8546269"/>
              <a:gd name="connsiteY3" fmla="*/ 0 h 6478533"/>
              <a:gd name="connsiteX4" fmla="*/ 1435 w 8546269"/>
              <a:gd name="connsiteY4" fmla="*/ 54584 h 6478533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46269"/>
              <a:gd name="connsiteY0" fmla="*/ 0 h 6423949"/>
              <a:gd name="connsiteX1" fmla="*/ 2567 w 8546269"/>
              <a:gd name="connsiteY1" fmla="*/ 6423949 h 6423949"/>
              <a:gd name="connsiteX2" fmla="*/ 8546269 w 8546269"/>
              <a:gd name="connsiteY2" fmla="*/ 6308202 h 6423949"/>
              <a:gd name="connsiteX3" fmla="*/ 8237159 w 8546269"/>
              <a:gd name="connsiteY3" fmla="*/ 55977 h 6423949"/>
              <a:gd name="connsiteX4" fmla="*/ 1435 w 8546269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237159 w 8566014"/>
              <a:gd name="connsiteY3" fmla="*/ 55977 h 6423949"/>
              <a:gd name="connsiteX4" fmla="*/ 1435 w 8566014"/>
              <a:gd name="connsiteY4" fmla="*/ 0 h 6423949"/>
              <a:gd name="connsiteX0" fmla="*/ 1435 w 8566014"/>
              <a:gd name="connsiteY0" fmla="*/ 0 h 6423949"/>
              <a:gd name="connsiteX1" fmla="*/ 2567 w 8566014"/>
              <a:gd name="connsiteY1" fmla="*/ 6423949 h 6423949"/>
              <a:gd name="connsiteX2" fmla="*/ 8566014 w 8566014"/>
              <a:gd name="connsiteY2" fmla="*/ 6391129 h 6423949"/>
              <a:gd name="connsiteX3" fmla="*/ 8467083 w 8566014"/>
              <a:gd name="connsiteY3" fmla="*/ 55984 h 6423949"/>
              <a:gd name="connsiteX4" fmla="*/ 1435 w 8566014"/>
              <a:gd name="connsiteY4" fmla="*/ 0 h 6423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6014" h="6423949">
                <a:moveTo>
                  <a:pt x="1435" y="0"/>
                </a:moveTo>
                <a:cubicBezTo>
                  <a:pt x="-3951" y="2141316"/>
                  <a:pt x="7953" y="4282633"/>
                  <a:pt x="2567" y="6423949"/>
                </a:cubicBezTo>
                <a:lnTo>
                  <a:pt x="8566014" y="6391129"/>
                </a:lnTo>
                <a:lnTo>
                  <a:pt x="8467083" y="55984"/>
                </a:lnTo>
                <a:lnTo>
                  <a:pt x="1435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b="1">
              <a:solidFill>
                <a:srgbClr val="FFFFF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3AAD540-1946-4354-A148-CE8D031A048B}"/>
              </a:ext>
            </a:extLst>
          </p:cNvPr>
          <p:cNvSpPr/>
          <p:nvPr userDrawn="1"/>
        </p:nvSpPr>
        <p:spPr>
          <a:xfrm rot="5400000">
            <a:off x="6528106" y="3174690"/>
            <a:ext cx="6570601" cy="2212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2" name="Subtitle 8">
            <a:extLst>
              <a:ext uri="{FF2B5EF4-FFF2-40B4-BE49-F238E27FC236}">
                <a16:creationId xmlns:a16="http://schemas.microsoft.com/office/drawing/2014/main" id="{BC87AE7C-E272-4C92-877F-7950AA0D31F8}"/>
              </a:ext>
            </a:extLst>
          </p:cNvPr>
          <p:cNvSpPr txBox="1">
            <a:spLocks/>
          </p:cNvSpPr>
          <p:nvPr userDrawn="1"/>
        </p:nvSpPr>
        <p:spPr>
          <a:xfrm>
            <a:off x="9447918" y="6595204"/>
            <a:ext cx="581483" cy="25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120000"/>
              </a:lnSpc>
              <a:spcAft>
                <a:spcPts val="1200"/>
              </a:spcAft>
              <a:defRPr/>
            </a:pPr>
            <a:fld id="{4ED6C2F0-FBD1-426F-9B4C-B8329A4C5625}" type="slidenum"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pPr algn="ctr">
                <a:lnSpc>
                  <a:spcPct val="120000"/>
                </a:lnSpc>
                <a:spcAft>
                  <a:spcPts val="1200"/>
                </a:spcAft>
                <a:defRPr/>
              </a:pPr>
              <a:t>‹#›</a:t>
            </a:fld>
            <a:r>
              <a:rPr lang="en-US" sz="900" b="1">
                <a:solidFill>
                  <a:schemeClr val="bg2"/>
                </a:solidFill>
                <a:latin typeface="ABeeZee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endParaRPr lang="en-GB" sz="1050">
              <a:solidFill>
                <a:schemeClr val="bg2"/>
              </a:solidFill>
              <a:latin typeface="ABeeZee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406697F-66CD-46C9-AF81-05B41492E85C}"/>
              </a:ext>
            </a:extLst>
          </p:cNvPr>
          <p:cNvGrpSpPr/>
          <p:nvPr userDrawn="1"/>
        </p:nvGrpSpPr>
        <p:grpSpPr>
          <a:xfrm>
            <a:off x="8354346" y="-8675"/>
            <a:ext cx="1065321" cy="748952"/>
            <a:chOff x="8354346" y="-8675"/>
            <a:chExt cx="1065321" cy="748952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EF71DD51-A7D6-49E1-8DAE-66E248468489}"/>
                </a:ext>
              </a:extLst>
            </p:cNvPr>
            <p:cNvGrpSpPr/>
            <p:nvPr userDrawn="1"/>
          </p:nvGrpSpPr>
          <p:grpSpPr>
            <a:xfrm>
              <a:off x="8354346" y="-8675"/>
              <a:ext cx="1065321" cy="748952"/>
              <a:chOff x="8354346" y="-8675"/>
              <a:chExt cx="1065321" cy="748952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2C937A3-A27B-406B-A0FE-117144279C3C}"/>
                  </a:ext>
                </a:extLst>
              </p:cNvPr>
              <p:cNvSpPr/>
              <p:nvPr userDrawn="1"/>
            </p:nvSpPr>
            <p:spPr>
              <a:xfrm rot="16200000">
                <a:off x="8512531" y="-166860"/>
                <a:ext cx="748952" cy="1065321"/>
              </a:xfrm>
              <a:custGeom>
                <a:avLst/>
                <a:gdLst>
                  <a:gd name="connsiteX0" fmla="*/ 104172 w 8669438"/>
                  <a:gd name="connsiteY0" fmla="*/ 0 h 6423949"/>
                  <a:gd name="connsiteX1" fmla="*/ 0 w 8669438"/>
                  <a:gd name="connsiteY1" fmla="*/ 6423949 h 6423949"/>
                  <a:gd name="connsiteX2" fmla="*/ 8669438 w 8669438"/>
                  <a:gd name="connsiteY2" fmla="*/ 6308202 h 6423949"/>
                  <a:gd name="connsiteX3" fmla="*/ 8599990 w 8669438"/>
                  <a:gd name="connsiteY3" fmla="*/ 138896 h 6423949"/>
                  <a:gd name="connsiteX4" fmla="*/ 104172 w 8669438"/>
                  <a:gd name="connsiteY4" fmla="*/ 0 h 6423949"/>
                  <a:gd name="connsiteX0" fmla="*/ 183248 w 8669438"/>
                  <a:gd name="connsiteY0" fmla="*/ 3 h 6423935"/>
                  <a:gd name="connsiteX1" fmla="*/ 0 w 8669438"/>
                  <a:gd name="connsiteY1" fmla="*/ 6423935 h 6423935"/>
                  <a:gd name="connsiteX2" fmla="*/ 8669438 w 8669438"/>
                  <a:gd name="connsiteY2" fmla="*/ 6308188 h 6423935"/>
                  <a:gd name="connsiteX3" fmla="*/ 8599990 w 8669438"/>
                  <a:gd name="connsiteY3" fmla="*/ 138882 h 6423935"/>
                  <a:gd name="connsiteX4" fmla="*/ 183248 w 8669438"/>
                  <a:gd name="connsiteY4" fmla="*/ 3 h 6423935"/>
                  <a:gd name="connsiteX0" fmla="*/ 25077 w 8511267"/>
                  <a:gd name="connsiteY0" fmla="*/ 3 h 6441408"/>
                  <a:gd name="connsiteX1" fmla="*/ -3 w 8511267"/>
                  <a:gd name="connsiteY1" fmla="*/ 6441405 h 6441408"/>
                  <a:gd name="connsiteX2" fmla="*/ 8511267 w 8511267"/>
                  <a:gd name="connsiteY2" fmla="*/ 6308188 h 6441408"/>
                  <a:gd name="connsiteX3" fmla="*/ 8441819 w 8511267"/>
                  <a:gd name="connsiteY3" fmla="*/ 138882 h 6441408"/>
                  <a:gd name="connsiteX4" fmla="*/ 25077 w 8511267"/>
                  <a:gd name="connsiteY4" fmla="*/ 3 h 6441408"/>
                  <a:gd name="connsiteX0" fmla="*/ 3 w 8486193"/>
                  <a:gd name="connsiteY0" fmla="*/ 3 h 6423976"/>
                  <a:gd name="connsiteX1" fmla="*/ 22387 w 8486193"/>
                  <a:gd name="connsiteY1" fmla="*/ 6423973 h 6423976"/>
                  <a:gd name="connsiteX2" fmla="*/ 8486193 w 8486193"/>
                  <a:gd name="connsiteY2" fmla="*/ 6308188 h 6423976"/>
                  <a:gd name="connsiteX3" fmla="*/ 8416745 w 8486193"/>
                  <a:gd name="connsiteY3" fmla="*/ 138882 h 6423976"/>
                  <a:gd name="connsiteX4" fmla="*/ 3 w 8486193"/>
                  <a:gd name="connsiteY4" fmla="*/ 3 h 6423976"/>
                  <a:gd name="connsiteX0" fmla="*/ 10681 w 8496871"/>
                  <a:gd name="connsiteY0" fmla="*/ 3 h 6423990"/>
                  <a:gd name="connsiteX1" fmla="*/ 1447 w 8496871"/>
                  <a:gd name="connsiteY1" fmla="*/ 6423993 h 6423990"/>
                  <a:gd name="connsiteX2" fmla="*/ 8496871 w 8496871"/>
                  <a:gd name="connsiteY2" fmla="*/ 6308188 h 6423990"/>
                  <a:gd name="connsiteX3" fmla="*/ 8427423 w 8496871"/>
                  <a:gd name="connsiteY3" fmla="*/ 138882 h 6423990"/>
                  <a:gd name="connsiteX4" fmla="*/ 10681 w 8496871"/>
                  <a:gd name="connsiteY4" fmla="*/ 3 h 6423990"/>
                  <a:gd name="connsiteX0" fmla="*/ 10681 w 8508366"/>
                  <a:gd name="connsiteY0" fmla="*/ 3 h 6423990"/>
                  <a:gd name="connsiteX1" fmla="*/ 1447 w 8508366"/>
                  <a:gd name="connsiteY1" fmla="*/ 6423993 h 6423990"/>
                  <a:gd name="connsiteX2" fmla="*/ 8496871 w 8508366"/>
                  <a:gd name="connsiteY2" fmla="*/ 6308188 h 6423990"/>
                  <a:gd name="connsiteX3" fmla="*/ 8508363 w 8508366"/>
                  <a:gd name="connsiteY3" fmla="*/ 208707 h 6423990"/>
                  <a:gd name="connsiteX4" fmla="*/ 10681 w 8508366"/>
                  <a:gd name="connsiteY4" fmla="*/ 3 h 64239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508366" h="6423990">
                    <a:moveTo>
                      <a:pt x="10681" y="3"/>
                    </a:moveTo>
                    <a:cubicBezTo>
                      <a:pt x="18142" y="2141326"/>
                      <a:pt x="-6014" y="4282670"/>
                      <a:pt x="1447" y="6423993"/>
                    </a:cubicBezTo>
                    <a:lnTo>
                      <a:pt x="8496871" y="6308188"/>
                    </a:lnTo>
                    <a:cubicBezTo>
                      <a:pt x="8500702" y="4275028"/>
                      <a:pt x="8504532" y="2241867"/>
                      <a:pt x="8508363" y="208707"/>
                    </a:cubicBezTo>
                    <a:lnTo>
                      <a:pt x="10681" y="3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649E9B45-1D19-4822-A5F5-3E58E29C3172}"/>
                  </a:ext>
                </a:extLst>
              </p:cNvPr>
              <p:cNvSpPr/>
              <p:nvPr/>
            </p:nvSpPr>
            <p:spPr>
              <a:xfrm>
                <a:off x="8620635" y="103977"/>
                <a:ext cx="553673" cy="553673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0615AE66-5895-4A9E-AD03-93B1331415BB}"/>
                  </a:ext>
                </a:extLst>
              </p:cNvPr>
              <p:cNvSpPr/>
              <p:nvPr/>
            </p:nvSpPr>
            <p:spPr>
              <a:xfrm>
                <a:off x="8620635" y="103819"/>
                <a:ext cx="554041" cy="554041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srgbClr val="FFFFE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27" name="Picture 26" descr="Icon&#10;&#10;Description automatically generated">
              <a:extLst>
                <a:ext uri="{FF2B5EF4-FFF2-40B4-BE49-F238E27FC236}">
                  <a16:creationId xmlns:a16="http://schemas.microsoft.com/office/drawing/2014/main" id="{F7F32513-B197-46D7-B067-237680D11C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49666" y="213202"/>
              <a:ext cx="461950" cy="412955"/>
            </a:xfrm>
            <a:prstGeom prst="rect">
              <a:avLst/>
            </a:prstGeom>
          </p:spPr>
        </p:pic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D88A2C8-001F-4418-BEF4-1F3EA8701DE2}"/>
              </a:ext>
            </a:extLst>
          </p:cNvPr>
          <p:cNvSpPr/>
          <p:nvPr userDrawn="1"/>
        </p:nvSpPr>
        <p:spPr>
          <a:xfrm rot="5400000">
            <a:off x="6526791" y="3173374"/>
            <a:ext cx="6573234" cy="22122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576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7A861E6-1372-43CB-BD5A-76FD71DD5CC2}"/>
              </a:ext>
            </a:extLst>
          </p:cNvPr>
          <p:cNvSpPr/>
          <p:nvPr userDrawn="1"/>
        </p:nvSpPr>
        <p:spPr>
          <a:xfrm>
            <a:off x="0" y="0"/>
            <a:ext cx="9921315" cy="6858000"/>
          </a:xfrm>
          <a:custGeom>
            <a:avLst/>
            <a:gdLst>
              <a:gd name="connsiteX0" fmla="*/ 0 w 9921315"/>
              <a:gd name="connsiteY0" fmla="*/ 0 h 6858000"/>
              <a:gd name="connsiteX1" fmla="*/ 9921315 w 9921315"/>
              <a:gd name="connsiteY1" fmla="*/ 0 h 6858000"/>
              <a:gd name="connsiteX2" fmla="*/ 9921315 w 9921315"/>
              <a:gd name="connsiteY2" fmla="*/ 6858000 h 6858000"/>
              <a:gd name="connsiteX3" fmla="*/ 0 w 9921315"/>
              <a:gd name="connsiteY3" fmla="*/ 6858000 h 6858000"/>
              <a:gd name="connsiteX4" fmla="*/ 0 w 9921315"/>
              <a:gd name="connsiteY4" fmla="*/ 0 h 6858000"/>
              <a:gd name="connsiteX5" fmla="*/ 94716 w 9921315"/>
              <a:gd name="connsiteY5" fmla="*/ 92308 h 6858000"/>
              <a:gd name="connsiteX6" fmla="*/ 94716 w 9921315"/>
              <a:gd name="connsiteY6" fmla="*/ 6771640 h 6858000"/>
              <a:gd name="connsiteX7" fmla="*/ 9811285 w 9921315"/>
              <a:gd name="connsiteY7" fmla="*/ 6771640 h 6858000"/>
              <a:gd name="connsiteX8" fmla="*/ 9811285 w 9921315"/>
              <a:gd name="connsiteY8" fmla="*/ 92308 h 6858000"/>
              <a:gd name="connsiteX9" fmla="*/ 94716 w 9921315"/>
              <a:gd name="connsiteY9" fmla="*/ 9230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1315" h="6858000">
                <a:moveTo>
                  <a:pt x="0" y="0"/>
                </a:moveTo>
                <a:lnTo>
                  <a:pt x="9921315" y="0"/>
                </a:lnTo>
                <a:lnTo>
                  <a:pt x="9921315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94716" y="92308"/>
                </a:moveTo>
                <a:lnTo>
                  <a:pt x="94716" y="6771640"/>
                </a:lnTo>
                <a:lnTo>
                  <a:pt x="9811285" y="6771640"/>
                </a:lnTo>
                <a:lnTo>
                  <a:pt x="9811285" y="92308"/>
                </a:lnTo>
                <a:lnTo>
                  <a:pt x="94716" y="92308"/>
                </a:lnTo>
                <a:close/>
              </a:path>
            </a:pathLst>
          </a:custGeom>
          <a:solidFill>
            <a:srgbClr val="C2C2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08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9E67B62-9F08-42F6-8135-B253C57580AD}"/>
              </a:ext>
            </a:extLst>
          </p:cNvPr>
          <p:cNvSpPr/>
          <p:nvPr userDrawn="1"/>
        </p:nvSpPr>
        <p:spPr>
          <a:xfrm>
            <a:off x="0" y="0"/>
            <a:ext cx="9921315" cy="6858000"/>
          </a:xfrm>
          <a:custGeom>
            <a:avLst/>
            <a:gdLst>
              <a:gd name="connsiteX0" fmla="*/ 0 w 9921315"/>
              <a:gd name="connsiteY0" fmla="*/ 0 h 6858000"/>
              <a:gd name="connsiteX1" fmla="*/ 9921315 w 9921315"/>
              <a:gd name="connsiteY1" fmla="*/ 0 h 6858000"/>
              <a:gd name="connsiteX2" fmla="*/ 9921315 w 9921315"/>
              <a:gd name="connsiteY2" fmla="*/ 6858000 h 6858000"/>
              <a:gd name="connsiteX3" fmla="*/ 0 w 9921315"/>
              <a:gd name="connsiteY3" fmla="*/ 6858000 h 6858000"/>
              <a:gd name="connsiteX4" fmla="*/ 0 w 9921315"/>
              <a:gd name="connsiteY4" fmla="*/ 0 h 6858000"/>
              <a:gd name="connsiteX5" fmla="*/ 94716 w 9921315"/>
              <a:gd name="connsiteY5" fmla="*/ 92308 h 6858000"/>
              <a:gd name="connsiteX6" fmla="*/ 94716 w 9921315"/>
              <a:gd name="connsiteY6" fmla="*/ 6771640 h 6858000"/>
              <a:gd name="connsiteX7" fmla="*/ 9811285 w 9921315"/>
              <a:gd name="connsiteY7" fmla="*/ 6771640 h 6858000"/>
              <a:gd name="connsiteX8" fmla="*/ 9811285 w 9921315"/>
              <a:gd name="connsiteY8" fmla="*/ 92308 h 6858000"/>
              <a:gd name="connsiteX9" fmla="*/ 94716 w 9921315"/>
              <a:gd name="connsiteY9" fmla="*/ 9230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1315" h="6858000">
                <a:moveTo>
                  <a:pt x="0" y="0"/>
                </a:moveTo>
                <a:lnTo>
                  <a:pt x="9921315" y="0"/>
                </a:lnTo>
                <a:lnTo>
                  <a:pt x="9921315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94716" y="92308"/>
                </a:moveTo>
                <a:lnTo>
                  <a:pt x="94716" y="6771640"/>
                </a:lnTo>
                <a:lnTo>
                  <a:pt x="9811285" y="6771640"/>
                </a:lnTo>
                <a:lnTo>
                  <a:pt x="9811285" y="92308"/>
                </a:lnTo>
                <a:lnTo>
                  <a:pt x="94716" y="92308"/>
                </a:lnTo>
                <a:close/>
              </a:path>
            </a:pathLst>
          </a:custGeom>
          <a:solidFill>
            <a:srgbClr val="C2C2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3D9D60-35E7-4DD1-9362-5CC11EFD1459}"/>
              </a:ext>
            </a:extLst>
          </p:cNvPr>
          <p:cNvSpPr/>
          <p:nvPr userDrawn="1"/>
        </p:nvSpPr>
        <p:spPr>
          <a:xfrm rot="10800000">
            <a:off x="292963" y="6567595"/>
            <a:ext cx="9631878" cy="2975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>
              <a:solidFill>
                <a:srgbClr val="3232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829CE7C-04F8-43ED-804F-2456F7A4ECBC}"/>
              </a:ext>
            </a:extLst>
          </p:cNvPr>
          <p:cNvCxnSpPr>
            <a:cxnSpLocks/>
          </p:cNvCxnSpPr>
          <p:nvPr userDrawn="1"/>
        </p:nvCxnSpPr>
        <p:spPr>
          <a:xfrm>
            <a:off x="47610" y="6532600"/>
            <a:ext cx="9858390" cy="0"/>
          </a:xfrm>
          <a:prstGeom prst="line">
            <a:avLst/>
          </a:prstGeom>
          <a:ln w="88900">
            <a:solidFill>
              <a:srgbClr val="C2C2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26CF58C-35B7-4ACA-9825-902E71CDE024}"/>
              </a:ext>
            </a:extLst>
          </p:cNvPr>
          <p:cNvSpPr txBox="1">
            <a:spLocks/>
          </p:cNvSpPr>
          <p:nvPr userDrawn="1"/>
        </p:nvSpPr>
        <p:spPr>
          <a:xfrm>
            <a:off x="2026583" y="6594683"/>
            <a:ext cx="5852834" cy="27031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kern="1200">
                <a:ln w="12700">
                  <a:solidFill>
                    <a:srgbClr val="565656"/>
                  </a:solidFill>
                </a:ln>
                <a:solidFill>
                  <a:srgbClr val="565656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b="1">
                <a:ln w="12700">
                  <a:noFill/>
                </a:ln>
                <a:solidFill>
                  <a:schemeClr val="bg2"/>
                </a:solidFill>
              </a:rPr>
              <a:t>United Curriculum: </a:t>
            </a:r>
            <a:r>
              <a:rPr lang="en-US" sz="900" b="0">
                <a:ln w="12700">
                  <a:noFill/>
                </a:ln>
                <a:solidFill>
                  <a:schemeClr val="bg2"/>
                </a:solidFill>
              </a:rPr>
              <a:t>Mixed-age planning</a:t>
            </a:r>
            <a:endParaRPr lang="en-GB" sz="900" b="0">
              <a:ln w="12700">
                <a:noFill/>
              </a:ln>
              <a:solidFill>
                <a:schemeClr val="bg2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43F0249-84CA-4B40-8804-94DB2F65435D}"/>
              </a:ext>
            </a:extLst>
          </p:cNvPr>
          <p:cNvGrpSpPr/>
          <p:nvPr userDrawn="1"/>
        </p:nvGrpSpPr>
        <p:grpSpPr>
          <a:xfrm>
            <a:off x="-636252" y="6261570"/>
            <a:ext cx="1260323" cy="1192859"/>
            <a:chOff x="-2681662" y="4062078"/>
            <a:chExt cx="2019221" cy="1911133"/>
          </a:xfrm>
        </p:grpSpPr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C896CECD-A647-464D-81EC-D38BFAE0CB48}"/>
                </a:ext>
              </a:extLst>
            </p:cNvPr>
            <p:cNvSpPr/>
            <p:nvPr userDrawn="1"/>
          </p:nvSpPr>
          <p:spPr>
            <a:xfrm>
              <a:off x="-2681662" y="4062078"/>
              <a:ext cx="2019221" cy="1911133"/>
            </a:xfrm>
            <a:prstGeom prst="arc">
              <a:avLst/>
            </a:prstGeom>
            <a:solidFill>
              <a:schemeClr val="bg2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180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EEA78AC-65D9-4545-82DA-EF2FDADF97D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6708"/>
            <a:stretch/>
          </p:blipFill>
          <p:spPr>
            <a:xfrm>
              <a:off x="-1586016" y="4352551"/>
              <a:ext cx="731916" cy="5886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9E67B62-9F08-42F6-8135-B253C57580AD}"/>
              </a:ext>
            </a:extLst>
          </p:cNvPr>
          <p:cNvSpPr/>
          <p:nvPr userDrawn="1"/>
        </p:nvSpPr>
        <p:spPr>
          <a:xfrm>
            <a:off x="0" y="0"/>
            <a:ext cx="9921315" cy="6858000"/>
          </a:xfrm>
          <a:custGeom>
            <a:avLst/>
            <a:gdLst>
              <a:gd name="connsiteX0" fmla="*/ 0 w 9921315"/>
              <a:gd name="connsiteY0" fmla="*/ 0 h 6858000"/>
              <a:gd name="connsiteX1" fmla="*/ 9921315 w 9921315"/>
              <a:gd name="connsiteY1" fmla="*/ 0 h 6858000"/>
              <a:gd name="connsiteX2" fmla="*/ 9921315 w 9921315"/>
              <a:gd name="connsiteY2" fmla="*/ 6858000 h 6858000"/>
              <a:gd name="connsiteX3" fmla="*/ 0 w 9921315"/>
              <a:gd name="connsiteY3" fmla="*/ 6858000 h 6858000"/>
              <a:gd name="connsiteX4" fmla="*/ 0 w 9921315"/>
              <a:gd name="connsiteY4" fmla="*/ 0 h 6858000"/>
              <a:gd name="connsiteX5" fmla="*/ 94716 w 9921315"/>
              <a:gd name="connsiteY5" fmla="*/ 92308 h 6858000"/>
              <a:gd name="connsiteX6" fmla="*/ 94716 w 9921315"/>
              <a:gd name="connsiteY6" fmla="*/ 6771640 h 6858000"/>
              <a:gd name="connsiteX7" fmla="*/ 9811285 w 9921315"/>
              <a:gd name="connsiteY7" fmla="*/ 6771640 h 6858000"/>
              <a:gd name="connsiteX8" fmla="*/ 9811285 w 9921315"/>
              <a:gd name="connsiteY8" fmla="*/ 92308 h 6858000"/>
              <a:gd name="connsiteX9" fmla="*/ 94716 w 9921315"/>
              <a:gd name="connsiteY9" fmla="*/ 9230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1315" h="6858000">
                <a:moveTo>
                  <a:pt x="0" y="0"/>
                </a:moveTo>
                <a:lnTo>
                  <a:pt x="9921315" y="0"/>
                </a:lnTo>
                <a:lnTo>
                  <a:pt x="9921315" y="6858000"/>
                </a:lnTo>
                <a:lnTo>
                  <a:pt x="0" y="6858000"/>
                </a:lnTo>
                <a:lnTo>
                  <a:pt x="0" y="0"/>
                </a:lnTo>
                <a:close/>
                <a:moveTo>
                  <a:pt x="94716" y="92308"/>
                </a:moveTo>
                <a:lnTo>
                  <a:pt x="94716" y="6771640"/>
                </a:lnTo>
                <a:lnTo>
                  <a:pt x="9811285" y="6771640"/>
                </a:lnTo>
                <a:lnTo>
                  <a:pt x="9811285" y="92308"/>
                </a:lnTo>
                <a:lnTo>
                  <a:pt x="94716" y="92308"/>
                </a:lnTo>
                <a:close/>
              </a:path>
            </a:pathLst>
          </a:custGeom>
          <a:solidFill>
            <a:srgbClr val="C2C2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3D9D60-35E7-4DD1-9362-5CC11EFD1459}"/>
              </a:ext>
            </a:extLst>
          </p:cNvPr>
          <p:cNvSpPr/>
          <p:nvPr userDrawn="1"/>
        </p:nvSpPr>
        <p:spPr>
          <a:xfrm rot="10800000">
            <a:off x="292963" y="6577869"/>
            <a:ext cx="9631878" cy="2975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GB">
              <a:solidFill>
                <a:srgbClr val="32323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829CE7C-04F8-43ED-804F-2456F7A4ECBC}"/>
              </a:ext>
            </a:extLst>
          </p:cNvPr>
          <p:cNvCxnSpPr>
            <a:cxnSpLocks/>
          </p:cNvCxnSpPr>
          <p:nvPr userDrawn="1"/>
        </p:nvCxnSpPr>
        <p:spPr>
          <a:xfrm>
            <a:off x="47610" y="6538044"/>
            <a:ext cx="9858390" cy="0"/>
          </a:xfrm>
          <a:prstGeom prst="line">
            <a:avLst/>
          </a:prstGeom>
          <a:ln w="88900">
            <a:solidFill>
              <a:srgbClr val="C2C2C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26CF58C-35B7-4ACA-9825-902E71CDE024}"/>
              </a:ext>
            </a:extLst>
          </p:cNvPr>
          <p:cNvSpPr txBox="1">
            <a:spLocks/>
          </p:cNvSpPr>
          <p:nvPr userDrawn="1"/>
        </p:nvSpPr>
        <p:spPr>
          <a:xfrm>
            <a:off x="2026583" y="6594683"/>
            <a:ext cx="5852834" cy="27031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000" b="0" kern="1200">
                <a:ln w="12700">
                  <a:solidFill>
                    <a:srgbClr val="565656"/>
                  </a:solidFill>
                </a:ln>
                <a:solidFill>
                  <a:srgbClr val="565656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00" b="1">
                <a:ln w="12700">
                  <a:noFill/>
                </a:ln>
                <a:solidFill>
                  <a:schemeClr val="bg2"/>
                </a:solidFill>
              </a:rPr>
              <a:t>United Curriculum: </a:t>
            </a:r>
            <a:r>
              <a:rPr lang="en-US" sz="900" b="0">
                <a:ln w="12700">
                  <a:noFill/>
                </a:ln>
                <a:solidFill>
                  <a:schemeClr val="bg2"/>
                </a:solidFill>
              </a:rPr>
              <a:t>Mixed-age planning</a:t>
            </a:r>
            <a:endParaRPr lang="en-GB" sz="900" b="0">
              <a:ln w="12700">
                <a:noFill/>
              </a:ln>
              <a:solidFill>
                <a:schemeClr val="bg2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43F0249-84CA-4B40-8804-94DB2F65435D}"/>
              </a:ext>
            </a:extLst>
          </p:cNvPr>
          <p:cNvGrpSpPr/>
          <p:nvPr userDrawn="1"/>
        </p:nvGrpSpPr>
        <p:grpSpPr>
          <a:xfrm>
            <a:off x="-636252" y="6271844"/>
            <a:ext cx="1260323" cy="1192859"/>
            <a:chOff x="-2681662" y="4062078"/>
            <a:chExt cx="2019221" cy="1911133"/>
          </a:xfrm>
        </p:grpSpPr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C896CECD-A647-464D-81EC-D38BFAE0CB48}"/>
                </a:ext>
              </a:extLst>
            </p:cNvPr>
            <p:cNvSpPr/>
            <p:nvPr userDrawn="1"/>
          </p:nvSpPr>
          <p:spPr>
            <a:xfrm>
              <a:off x="-2681662" y="4062078"/>
              <a:ext cx="2019221" cy="1911133"/>
            </a:xfrm>
            <a:prstGeom prst="arc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180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EEA78AC-65D9-4545-82DA-EF2FDADF97D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6708"/>
            <a:stretch/>
          </p:blipFill>
          <p:spPr>
            <a:xfrm>
              <a:off x="-1586016" y="4352551"/>
              <a:ext cx="731916" cy="5886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68115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39" r:id="rId4"/>
    <p:sldLayoutId id="2147483707" r:id="rId5"/>
    <p:sldLayoutId id="214748370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4DEFEE05-47D6-4CEA-B9A7-7D157823CDCA}"/>
              </a:ext>
            </a:extLst>
          </p:cNvPr>
          <p:cNvSpPr txBox="1">
            <a:spLocks/>
          </p:cNvSpPr>
          <p:nvPr/>
        </p:nvSpPr>
        <p:spPr>
          <a:xfrm>
            <a:off x="237299" y="1476359"/>
            <a:ext cx="5332612" cy="68068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0" hangingPunct="1">
              <a:lnSpc>
                <a:spcPts val="24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kern="1200">
                <a:solidFill>
                  <a:srgbClr val="565656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0">
                <a:solidFill>
                  <a:schemeClr val="tx1"/>
                </a:solidFill>
              </a:rPr>
              <a:t>Physical Education</a:t>
            </a:r>
            <a:endParaRPr lang="en-GB" sz="3200" b="0" dirty="0">
              <a:solidFill>
                <a:schemeClr val="tx1"/>
              </a:solidFill>
            </a:endParaRP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9A77CD7E-5206-493C-8908-B58D7735B4A0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26" y="2782529"/>
            <a:ext cx="3934274" cy="39988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AAF8DD5-96CF-430C-A485-CC0050841E6D}"/>
              </a:ext>
            </a:extLst>
          </p:cNvPr>
          <p:cNvSpPr txBox="1"/>
          <p:nvPr/>
        </p:nvSpPr>
        <p:spPr>
          <a:xfrm>
            <a:off x="95794" y="2255520"/>
            <a:ext cx="2734492" cy="68068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51DD65-C2A0-65B6-5E55-CFD3D14276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299" y="2692400"/>
            <a:ext cx="5112479" cy="11489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E97556-D38D-FA92-00F2-40888A267E61}"/>
              </a:ext>
            </a:extLst>
          </p:cNvPr>
          <p:cNvSpPr txBox="1"/>
          <p:nvPr/>
        </p:nvSpPr>
        <p:spPr>
          <a:xfrm>
            <a:off x="237299" y="381000"/>
            <a:ext cx="7391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Curriculum Information for Website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88FA59-9E0E-15AA-2D8B-D162A8E27D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2982" y="4859867"/>
            <a:ext cx="3471333" cy="192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77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21C534-A874-4459-9ACB-3218AAE021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ctr"/>
          <a:lstStyle/>
          <a:p>
            <a:r>
              <a:rPr lang="en-GB" dirty="0">
                <a:latin typeface="ABeeZee"/>
              </a:rPr>
              <a:t>United Curriculum</a:t>
            </a:r>
            <a:endParaRPr lang="en-GB" dirty="0">
              <a:ln w="12700">
                <a:solidFill>
                  <a:srgbClr val="565656"/>
                </a:solidFill>
              </a:ln>
              <a:solidFill>
                <a:schemeClr val="accent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62A1294-044B-4F78-8625-491273AE2A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23" t="46780" r="13799" b="27204"/>
          <a:stretch/>
        </p:blipFill>
        <p:spPr>
          <a:xfrm>
            <a:off x="457262" y="1185733"/>
            <a:ext cx="7258929" cy="144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30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8065004-58BA-4EB5-86D6-F83801E702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18886" y="123466"/>
            <a:ext cx="7701237" cy="458089"/>
          </a:xfrm>
        </p:spPr>
        <p:txBody>
          <a:bodyPr/>
          <a:lstStyle/>
          <a:p>
            <a:r>
              <a:rPr lang="en-GB" dirty="0"/>
              <a:t>Language Angels Curriculum Map: </a:t>
            </a:r>
            <a:r>
              <a:rPr lang="en-GB" dirty="0">
                <a:solidFill>
                  <a:schemeClr val="accent1"/>
                </a:solidFill>
              </a:rPr>
              <a:t>MFL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FB7E699-D9C2-4EAE-9FF2-4C62B76A6E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1702676"/>
              </p:ext>
            </p:extLst>
          </p:nvPr>
        </p:nvGraphicFramePr>
        <p:xfrm>
          <a:off x="232407" y="581555"/>
          <a:ext cx="8259839" cy="54768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788">
                  <a:extLst>
                    <a:ext uri="{9D8B030D-6E8A-4147-A177-3AD203B41FA5}">
                      <a16:colId xmlns:a16="http://schemas.microsoft.com/office/drawing/2014/main" val="3992725249"/>
                    </a:ext>
                  </a:extLst>
                </a:gridCol>
                <a:gridCol w="2192434">
                  <a:extLst>
                    <a:ext uri="{9D8B030D-6E8A-4147-A177-3AD203B41FA5}">
                      <a16:colId xmlns:a16="http://schemas.microsoft.com/office/drawing/2014/main" val="3606215477"/>
                    </a:ext>
                  </a:extLst>
                </a:gridCol>
                <a:gridCol w="2086247">
                  <a:extLst>
                    <a:ext uri="{9D8B030D-6E8A-4147-A177-3AD203B41FA5}">
                      <a16:colId xmlns:a16="http://schemas.microsoft.com/office/drawing/2014/main" val="3772626618"/>
                    </a:ext>
                  </a:extLst>
                </a:gridCol>
                <a:gridCol w="2019630">
                  <a:extLst>
                    <a:ext uri="{9D8B030D-6E8A-4147-A177-3AD203B41FA5}">
                      <a16:colId xmlns:a16="http://schemas.microsoft.com/office/drawing/2014/main" val="4157259368"/>
                    </a:ext>
                  </a:extLst>
                </a:gridCol>
                <a:gridCol w="1351740">
                  <a:extLst>
                    <a:ext uri="{9D8B030D-6E8A-4147-A177-3AD203B41FA5}">
                      <a16:colId xmlns:a16="http://schemas.microsoft.com/office/drawing/2014/main" val="2496554428"/>
                    </a:ext>
                  </a:extLst>
                </a:gridCol>
              </a:tblGrid>
              <a:tr h="2104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900" b="1">
                        <a:solidFill>
                          <a:srgbClr val="052264"/>
                        </a:solidFill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i="0">
                        <a:solidFill>
                          <a:srgbClr val="000000"/>
                        </a:solidFill>
                        <a:effectLst/>
                        <a:latin typeface="ABeeZee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9144" marR="591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>
                          <a:solidFill>
                            <a:srgbClr val="000000"/>
                          </a:solidFill>
                          <a:effectLst/>
                          <a:latin typeface="ABeeZee" panose="02000000000000000000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Year 4</a:t>
                      </a:r>
                    </a:p>
                  </a:txBody>
                  <a:tcPr marL="59144" marR="591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i="0">
                        <a:solidFill>
                          <a:srgbClr val="000000"/>
                        </a:solidFill>
                        <a:effectLst/>
                        <a:latin typeface="ABeeZee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9144" marR="5914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6369024"/>
                  </a:ext>
                </a:extLst>
              </a:tr>
              <a:tr h="40288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>
                        <a:solidFill>
                          <a:schemeClr val="bg1"/>
                        </a:solidFill>
                        <a:latin typeface="ABeeZee" panose="02000000000000000000" pitchFamily="2" charset="0"/>
                      </a:endParaRPr>
                    </a:p>
                  </a:txBody>
                  <a:tcPr marL="36000" marR="36000" marT="36000" marB="3600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US" sz="800" b="1" i="0" dirty="0">
                          <a:solidFill>
                            <a:schemeClr val="bg1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Y</a:t>
                      </a:r>
                      <a:r>
                        <a:rPr lang="en-GB" sz="800" b="1" i="0" dirty="0">
                          <a:solidFill>
                            <a:schemeClr val="bg1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ear 3</a:t>
                      </a:r>
                    </a:p>
                  </a:txBody>
                  <a:tcPr marL="59148" marR="59148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US" sz="800" b="1" i="0" dirty="0">
                          <a:solidFill>
                            <a:schemeClr val="bg1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Y</a:t>
                      </a:r>
                      <a:r>
                        <a:rPr lang="en-GB" sz="800" b="1" i="0" dirty="0">
                          <a:solidFill>
                            <a:schemeClr val="bg1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ear 4</a:t>
                      </a:r>
                    </a:p>
                  </a:txBody>
                  <a:tcPr marL="59148" marR="59148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US" sz="800" b="1" i="0" dirty="0">
                          <a:solidFill>
                            <a:schemeClr val="bg1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Y</a:t>
                      </a:r>
                      <a:r>
                        <a:rPr lang="en-GB" sz="800" b="1" i="0" dirty="0">
                          <a:solidFill>
                            <a:schemeClr val="bg1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ear 5 </a:t>
                      </a:r>
                      <a:endParaRPr lang="en-GB" sz="800" b="1" i="0" dirty="0">
                        <a:solidFill>
                          <a:schemeClr val="bg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59148" marR="59148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</a:pPr>
                      <a:r>
                        <a:rPr lang="en-GB" sz="800" b="1" i="0" dirty="0">
                          <a:solidFill>
                            <a:schemeClr val="bg1"/>
                          </a:solidFill>
                          <a:effectLst/>
                          <a:latin typeface="Roboto"/>
                          <a:ea typeface="Roboto"/>
                          <a:cs typeface="Times New Roman"/>
                        </a:rPr>
                        <a:t>Year 6 </a:t>
                      </a:r>
                    </a:p>
                  </a:txBody>
                  <a:tcPr marL="59148" marR="59148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3915124"/>
                  </a:ext>
                </a:extLst>
              </a:tr>
              <a:tr h="100911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BeeZee"/>
                        </a:rPr>
                        <a:t>Autumn 1</a:t>
                      </a:r>
                    </a:p>
                  </a:txBody>
                  <a:tcPr marL="36000" marR="36000" marT="36000" marB="3600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n-GB" sz="11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Phonics 1 ©</a:t>
                      </a:r>
                      <a:endParaRPr lang="en-GB" sz="1100" i="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Roboto"/>
                        <a:cs typeface="Times New Roman"/>
                      </a:endParaRPr>
                    </a:p>
                    <a:p>
                      <a:pPr marL="0" lv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GB" sz="11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I'm Learning French (E)</a:t>
                      </a:r>
                      <a:endParaRPr lang="en-GB" sz="1100" i="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Roboto"/>
                        <a:cs typeface="Times New Roman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Phonics 2 (C)</a:t>
                      </a:r>
                    </a:p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Seasons (E)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Phonics 3 (C)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The Date? (I)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Recap Phonics 3</a:t>
                      </a:r>
                      <a:endParaRPr lang="en-US" dirty="0"/>
                    </a:p>
                    <a:p>
                      <a:pPr marL="0" marR="0" lvl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Introduce Phonics 4</a:t>
                      </a:r>
                    </a:p>
                    <a:p>
                      <a:pPr marL="0" marR="0" lvl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</a:pPr>
                      <a:endParaRPr lang="en-GB" sz="11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lvl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</a:pPr>
                      <a:endParaRPr lang="en-GB" sz="11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6502617"/>
                  </a:ext>
                </a:extLst>
              </a:tr>
              <a:tr h="383207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 dirty="0">
                        <a:solidFill>
                          <a:schemeClr val="bg1"/>
                        </a:solidFill>
                        <a:latin typeface="ABeeZee"/>
                      </a:endParaRPr>
                    </a:p>
                  </a:txBody>
                  <a:tcPr marL="36000" marR="36000" marT="36000" marB="3600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chemeClr val="accent1">
                        <a:alpha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lv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  <a:buNone/>
                      </a:pPr>
                      <a:endParaRPr lang="en-GB" sz="1100" i="0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Roboto"/>
                        <a:cs typeface="Times New Roman"/>
                      </a:endParaRPr>
                    </a:p>
                  </a:txBody>
                  <a:tcPr marL="36000" marR="36000" marT="36000" marB="36000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vl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en-GB" sz="11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1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None/>
                      </a:pPr>
                      <a:r>
                        <a:rPr lang="en-GB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Around Town (P)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9446432"/>
                  </a:ext>
                </a:extLst>
              </a:tr>
              <a:tr h="630292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BeeZee"/>
                        </a:rPr>
                        <a:t>Autumn 2</a:t>
                      </a:r>
                    </a:p>
                  </a:txBody>
                  <a:tcPr marL="36000" marR="36000" marT="36000" marB="3600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22860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1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Animals (E) </a:t>
                      </a:r>
                    </a:p>
                    <a:p>
                      <a:pPr mar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endParaRPr lang="en-GB" sz="1100" i="0">
                        <a:solidFill>
                          <a:schemeClr val="bg1"/>
                        </a:solidFill>
                        <a:effectLst/>
                        <a:latin typeface="+mn-lt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n-GB" sz="11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Vegetables (E) </a:t>
                      </a:r>
                      <a:endParaRPr lang="en-GB" sz="11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n-US" sz="1100" i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Roboto"/>
                          <a:cs typeface="Times New Roman"/>
                        </a:rPr>
                        <a:t>What is the weather (I) </a:t>
                      </a:r>
                      <a:endParaRPr lang="en-GB" sz="11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9660222"/>
                  </a:ext>
                </a:extLst>
              </a:tr>
              <a:tr h="716423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ABeeZee"/>
                        </a:rPr>
                        <a:t>Spring 1</a:t>
                      </a:r>
                    </a:p>
                  </a:txBody>
                  <a:tcPr marL="36000" marR="36000" marT="36000" marB="3600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n-GB" sz="11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Musical Instruments (E)  </a:t>
                      </a:r>
                      <a:endParaRPr lang="en-GB" sz="11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n-GB" sz="11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Presenting Myself (I) </a:t>
                      </a:r>
                      <a:endParaRPr lang="en-GB" sz="11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n-US" sz="1100" i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Roboto"/>
                          <a:cs typeface="Times New Roman"/>
                        </a:rPr>
                        <a:t>Do you have a pet? (I)</a:t>
                      </a:r>
                      <a:endParaRPr lang="en-GB" sz="11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  <a:buNone/>
                      </a:pPr>
                      <a:endParaRPr lang="en-US" sz="1100" i="0">
                        <a:solidFill>
                          <a:schemeClr val="bg1"/>
                        </a:solidFill>
                        <a:effectLst/>
                        <a:latin typeface="+mn-lt"/>
                        <a:ea typeface="Roboto"/>
                        <a:cs typeface="Times New Roman"/>
                      </a:endParaRPr>
                    </a:p>
                    <a:p>
                      <a:pPr marL="0" lv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  <a:buNone/>
                      </a:pPr>
                      <a:endParaRPr lang="en-US" sz="11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Roboto"/>
                        <a:cs typeface="Times New Roman"/>
                      </a:endParaRPr>
                    </a:p>
                    <a:p>
                      <a:pPr marL="0" lv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1100" i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Roboto"/>
                          <a:cs typeface="Times New Roman"/>
                        </a:rPr>
                        <a:t>At School (P)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5968774"/>
                  </a:ext>
                </a:extLst>
              </a:tr>
              <a:tr h="724987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ABeeZee"/>
                        </a:rPr>
                        <a:t>Spring 2</a:t>
                      </a:r>
                      <a:endParaRPr lang="en-GB" sz="1000" b="1" dirty="0">
                        <a:solidFill>
                          <a:schemeClr val="bg1"/>
                        </a:solidFill>
                        <a:latin typeface="ABeeZee"/>
                      </a:endParaRPr>
                    </a:p>
                  </a:txBody>
                  <a:tcPr marL="36000" marR="36000" marT="36000" marB="3600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n-GB" sz="11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am able (E) </a:t>
                      </a:r>
                      <a:endParaRPr lang="en-GB" sz="11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n-GB" sz="11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Family (I)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n-US" sz="1100" i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Roboto"/>
                          <a:cs typeface="Times New Roman"/>
                        </a:rPr>
                        <a:t>My home (I) </a:t>
                      </a:r>
                      <a:endParaRPr lang="en-GB" sz="11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1100" i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Roboto"/>
                          <a:cs typeface="Times New Roman"/>
                        </a:rPr>
                        <a:t>The Weekend (P)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272746"/>
                  </a:ext>
                </a:extLst>
              </a:tr>
              <a:tr h="630292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ABeeZee"/>
                        </a:rPr>
                        <a:t>Summer 1</a:t>
                      </a:r>
                      <a:endParaRPr lang="en-GB" sz="1000" b="1" dirty="0">
                        <a:solidFill>
                          <a:schemeClr val="bg1"/>
                        </a:solidFill>
                        <a:latin typeface="ABeeZee"/>
                      </a:endParaRPr>
                    </a:p>
                  </a:txBody>
                  <a:tcPr marL="36000" marR="36000" marT="36000" marB="3600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n-GB" sz="11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Fruits (E)</a:t>
                      </a:r>
                      <a:endParaRPr lang="en-GB" sz="11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Roboto"/>
                        <a:cs typeface="Times New Roman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n-GB" sz="11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the Classroom (I) </a:t>
                      </a:r>
                      <a:endParaRPr lang="en-GB" sz="11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</a:pPr>
                      <a:r>
                        <a:rPr lang="en-US" sz="1100" i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Roboto"/>
                          <a:cs typeface="Times New Roman"/>
                        </a:rPr>
                        <a:t>The Olympics (I)</a:t>
                      </a:r>
                      <a:endParaRPr lang="en-GB" sz="11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lv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  <a:buNone/>
                      </a:pPr>
                      <a:endParaRPr lang="en-US" sz="1100" i="0">
                        <a:solidFill>
                          <a:schemeClr val="bg1"/>
                        </a:solidFill>
                        <a:effectLst/>
                        <a:latin typeface="+mn-lt"/>
                        <a:ea typeface="Roboto"/>
                        <a:cs typeface="Times New Roman"/>
                      </a:endParaRPr>
                    </a:p>
                    <a:p>
                      <a:pPr marL="0" lv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  <a:buNone/>
                      </a:pPr>
                      <a:endParaRPr lang="en-US" sz="110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Roboto"/>
                        <a:cs typeface="Times New Roman"/>
                      </a:endParaRPr>
                    </a:p>
                    <a:p>
                      <a:pPr marL="0" lv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1100" i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Roboto"/>
                          <a:cs typeface="Times New Roman"/>
                        </a:rPr>
                        <a:t>Healthy Lifestyles (P)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8420920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ABeeZee"/>
                        </a:rPr>
                        <a:t>Summer 2</a:t>
                      </a:r>
                      <a:endParaRPr lang="en-GB" sz="1000" b="1" dirty="0">
                        <a:solidFill>
                          <a:schemeClr val="bg1"/>
                        </a:solidFill>
                        <a:latin typeface="ABeeZee"/>
                      </a:endParaRPr>
                    </a:p>
                  </a:txBody>
                  <a:tcPr marL="36000" marR="36000" marT="36000" marB="3600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Ice creams (E)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1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-22860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1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At the tea room(I)</a:t>
                      </a:r>
                      <a:r>
                        <a:rPr lang="en-GB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I) IN CLASSROOM THE CLASSROOM</a:t>
                      </a:r>
                      <a:endParaRPr lang="en-GB" sz="1100" b="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-22860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100" b="0" i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Roboto"/>
                          <a:cs typeface="Times New Roman"/>
                        </a:rPr>
                        <a:t>Clothes (I) </a:t>
                      </a:r>
                      <a:endParaRPr lang="en-GB" sz="1100" b="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4981445"/>
                  </a:ext>
                </a:extLst>
              </a:tr>
              <a:tr h="702547">
                <a:tc vMerge="1"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bg1"/>
                        </a:solidFill>
                        <a:latin typeface="ABeeZee"/>
                      </a:endParaRPr>
                    </a:p>
                  </a:txBody>
                  <a:tcPr marL="36000" marR="36000" marT="36000" marB="36000" anchor="ctr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solidFill>
                      <a:schemeClr val="accent1">
                        <a:alpha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10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-22860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</a:pPr>
                      <a:endParaRPr lang="en-GB" sz="1100" b="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-22860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</a:pPr>
                      <a:endParaRPr lang="en-GB" sz="1100" b="0" i="0" dirty="0">
                        <a:solidFill>
                          <a:schemeClr val="bg1"/>
                        </a:solidFill>
                        <a:effectLst/>
                        <a:latin typeface="+mn-lt"/>
                        <a:ea typeface="Roboto" panose="02000000000000000000" pitchFamily="2" charset="0"/>
                        <a:cs typeface="Times New Roman" panose="02020603050405020304" pitchFamily="18" charset="0"/>
                      </a:endParaRPr>
                    </a:p>
                  </a:txBody>
                  <a:tcPr marL="36000" marR="36000" marT="36000" marB="36000">
                    <a:lnL w="12700">
                      <a:solidFill>
                        <a:schemeClr val="bg1"/>
                      </a:solidFill>
                    </a:lnL>
                    <a:lnR w="12700">
                      <a:solidFill>
                        <a:schemeClr val="bg1"/>
                      </a:solidFill>
                    </a:lnR>
                    <a:lnT w="12700">
                      <a:solidFill>
                        <a:schemeClr val="bg1"/>
                      </a:solidFill>
                    </a:lnT>
                    <a:lnB w="12700">
                      <a:solidFill>
                        <a:schemeClr val="bg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-228600" algn="ctr">
                        <a:lnSpc>
                          <a:spcPct val="100000"/>
                        </a:lnSpc>
                        <a:spcAft>
                          <a:spcPts val="200"/>
                        </a:spcAft>
                        <a:buNone/>
                      </a:pPr>
                      <a:r>
                        <a:rPr lang="en-US" sz="1100" i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Roboto"/>
                          <a:cs typeface="Times New Roman"/>
                        </a:rPr>
                        <a:t>The Planets (P)</a:t>
                      </a:r>
                    </a:p>
                  </a:txBody>
                  <a:tcPr marL="36000" marR="36000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22906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5543489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">
  <a:themeElements>
    <a:clrScheme name="UL Generic (Teacher Facing)">
      <a:dk1>
        <a:srgbClr val="FFFFFF"/>
      </a:dk1>
      <a:lt1>
        <a:srgbClr val="000000"/>
      </a:lt1>
      <a:dk2>
        <a:srgbClr val="E6E6E6"/>
      </a:dk2>
      <a:lt2>
        <a:srgbClr val="565656"/>
      </a:lt2>
      <a:accent1>
        <a:srgbClr val="4E83BE"/>
      </a:accent1>
      <a:accent2>
        <a:srgbClr val="D55D5D"/>
      </a:accent2>
      <a:accent3>
        <a:srgbClr val="3E9C64"/>
      </a:accent3>
      <a:accent4>
        <a:srgbClr val="D17E3F"/>
      </a:accent4>
      <a:accent5>
        <a:srgbClr val="8262A6"/>
      </a:accent5>
      <a:accent6>
        <a:srgbClr val="C35993"/>
      </a:accent6>
      <a:hlink>
        <a:srgbClr val="4E83BE"/>
      </a:hlink>
      <a:folHlink>
        <a:srgbClr val="88A44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UL Generic">
  <a:themeElements>
    <a:clrScheme name="UL Generic (Teacher Facing)">
      <a:dk1>
        <a:srgbClr val="FFFFFF"/>
      </a:dk1>
      <a:lt1>
        <a:srgbClr val="000000"/>
      </a:lt1>
      <a:dk2>
        <a:srgbClr val="E6E6E6"/>
      </a:dk2>
      <a:lt2>
        <a:srgbClr val="565656"/>
      </a:lt2>
      <a:accent1>
        <a:srgbClr val="4E83BE"/>
      </a:accent1>
      <a:accent2>
        <a:srgbClr val="D55D5D"/>
      </a:accent2>
      <a:accent3>
        <a:srgbClr val="3E9C64"/>
      </a:accent3>
      <a:accent4>
        <a:srgbClr val="D17E3F"/>
      </a:accent4>
      <a:accent5>
        <a:srgbClr val="8262A6"/>
      </a:accent5>
      <a:accent6>
        <a:srgbClr val="C35993"/>
      </a:accent6>
      <a:hlink>
        <a:srgbClr val="4E83BE"/>
      </a:hlink>
      <a:folHlink>
        <a:srgbClr val="88A44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cience">
  <a:themeElements>
    <a:clrScheme name="UL Science (Teacher Facing)">
      <a:dk1>
        <a:srgbClr val="FFFFFF"/>
      </a:dk1>
      <a:lt1>
        <a:srgbClr val="000000"/>
      </a:lt1>
      <a:dk2>
        <a:srgbClr val="E6E6E6"/>
      </a:dk2>
      <a:lt2>
        <a:srgbClr val="565656"/>
      </a:lt2>
      <a:accent1>
        <a:srgbClr val="D17E3F"/>
      </a:accent1>
      <a:accent2>
        <a:srgbClr val="8262A6"/>
      </a:accent2>
      <a:accent3>
        <a:srgbClr val="3E9C64"/>
      </a:accent3>
      <a:accent4>
        <a:srgbClr val="4E83BE"/>
      </a:accent4>
      <a:accent5>
        <a:srgbClr val="C35993"/>
      </a:accent5>
      <a:accent6>
        <a:srgbClr val="88A442"/>
      </a:accent6>
      <a:hlink>
        <a:srgbClr val="D55D5D"/>
      </a:hlink>
      <a:folHlink>
        <a:srgbClr val="40A6BA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91FCFB9D42FD408854064C6B7E0F42" ma:contentTypeVersion="19" ma:contentTypeDescription="Create a new document." ma:contentTypeScope="" ma:versionID="8e5bfc8522a7df2ac387c7a94c28ea12">
  <xsd:schema xmlns:xsd="http://www.w3.org/2001/XMLSchema" xmlns:xs="http://www.w3.org/2001/XMLSchema" xmlns:p="http://schemas.microsoft.com/office/2006/metadata/properties" xmlns:ns2="4495cc6d-9d34-4c56-9eea-2f99008174a9" xmlns:ns3="d5f848f1-11d1-4789-b0d1-3abb4b7e0dd3" targetNamespace="http://schemas.microsoft.com/office/2006/metadata/properties" ma:root="true" ma:fieldsID="81159fcbea9afb3206c90b8d4b418710" ns2:_="" ns3:_="">
    <xsd:import namespace="4495cc6d-9d34-4c56-9eea-2f99008174a9"/>
    <xsd:import namespace="d5f848f1-11d1-4789-b0d1-3abb4b7e0d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95cc6d-9d34-4c56-9eea-2f9900817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dd767e7-f598-4303-b262-194409d70b6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848f1-11d1-4789-b0d1-3abb4b7e0dd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077edad-413a-493c-a84f-9bf939aad13b}" ma:internalName="TaxCatchAll" ma:showField="CatchAllData" ma:web="d5f848f1-11d1-4789-b0d1-3abb4b7e0d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5f848f1-11d1-4789-b0d1-3abb4b7e0dd3">
      <UserInfo>
        <DisplayName>Carmen Brocklehurst</DisplayName>
        <AccountId>31</AccountId>
        <AccountType/>
      </UserInfo>
      <UserInfo>
        <DisplayName>SharingLinks.9f52e38d-3f1a-49da-addd-37a953704c60.OrganizationEdit.dd9d40e2-a800-464e-9912-c042c82ef4f4</DisplayName>
        <AccountId>345</AccountId>
        <AccountType/>
      </UserInfo>
      <UserInfo>
        <DisplayName>Nicola McCarthy</DisplayName>
        <AccountId>18</AccountId>
        <AccountType/>
      </UserInfo>
      <UserInfo>
        <DisplayName>Nikkita Dillon</DisplayName>
        <AccountId>39</AccountId>
        <AccountType/>
      </UserInfo>
      <UserInfo>
        <DisplayName>SharingLinks.3738c713-a9e2-4284-89a4-91c425f08d45.OrganizationEdit.df8b1915-b797-4b19-8cd4-128724e2b9c3</DisplayName>
        <AccountId>639</AccountId>
        <AccountType/>
      </UserInfo>
      <UserInfo>
        <DisplayName>Nicola Morris</DisplayName>
        <AccountId>26</AccountId>
        <AccountType/>
      </UserInfo>
      <UserInfo>
        <DisplayName>SharingLinks.15d5376b-112f-4265-be05-402213255a4a.OrganizationEdit.1204234b-bd5d-496d-b8d4-ebef0373eb3f</DisplayName>
        <AccountId>33</AccountId>
        <AccountType/>
      </UserInfo>
      <UserInfo>
        <DisplayName>SharingLinks.00135d47-2fb7-46f5-a631-b843e99add03.OrganizationEdit.28cfd51e-8290-4c81-833c-d3c4bdf8b6c9</DisplayName>
        <AccountId>475</AccountId>
        <AccountType/>
      </UserInfo>
      <UserInfo>
        <DisplayName>Lisa Burke</DisplayName>
        <AccountId>30</AccountId>
        <AccountType/>
      </UserInfo>
      <UserInfo>
        <DisplayName>Lisa Seaborn</DisplayName>
        <AccountId>1031</AccountId>
        <AccountType/>
      </UserInfo>
    </SharedWithUsers>
    <TaxCatchAll xmlns="d5f848f1-11d1-4789-b0d1-3abb4b7e0dd3" xsi:nil="true"/>
    <lcf76f155ced4ddcb4097134ff3c332f xmlns="4495cc6d-9d34-4c56-9eea-2f99008174a9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DC6682A-3323-42D0-B464-3B50DE1B568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95cc6d-9d34-4c56-9eea-2f99008174a9"/>
    <ds:schemaRef ds:uri="d5f848f1-11d1-4789-b0d1-3abb4b7e0dd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F20F8DA-C4FB-4450-BACC-F5A742E79B9F}">
  <ds:schemaRefs>
    <ds:schemaRef ds:uri="4495cc6d-9d34-4c56-9eea-2f99008174a9"/>
    <ds:schemaRef ds:uri="d5f848f1-11d1-4789-b0d1-3abb4b7e0dd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F2A31F0-0284-4FFD-850E-478562CD718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186</Words>
  <Application>Microsoft Office PowerPoint</Application>
  <PresentationFormat>A4 Paper (210x297 mm)</PresentationFormat>
  <Paragraphs>47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Roboto</vt:lpstr>
      <vt:lpstr>Calibri</vt:lpstr>
      <vt:lpstr>Arial</vt:lpstr>
      <vt:lpstr>ABeeZee</vt:lpstr>
      <vt:lpstr>Title Slide</vt:lpstr>
      <vt:lpstr>UL Generic</vt:lpstr>
      <vt:lpstr>Science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Quinn</dc:creator>
  <cp:lastModifiedBy>John Lynch</cp:lastModifiedBy>
  <cp:revision>322</cp:revision>
  <dcterms:created xsi:type="dcterms:W3CDTF">2021-04-22T13:12:58Z</dcterms:created>
  <dcterms:modified xsi:type="dcterms:W3CDTF">2026-06-22T13:00:05Z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0x0101009291FCFB9D42FD408854064C6B7E0F42</vt:lpwstr>
  </property>
  <property fmtid="{D5CDD505-2E9C-101B-9397-08002B2CF9AE}" pid="3" name="MediaServiceImageTags">
    <vt:lpwstr/>
  </property>
</Properties>
</file>